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7" r:id="rId4"/>
  </p:sldMasterIdLst>
  <p:notesMasterIdLst>
    <p:notesMasterId r:id="rId16"/>
  </p:notesMasterIdLst>
  <p:sldIdLst>
    <p:sldId id="11594" r:id="rId5"/>
    <p:sldId id="3001" r:id="rId6"/>
    <p:sldId id="3048" r:id="rId7"/>
    <p:sldId id="3044" r:id="rId8"/>
    <p:sldId id="11580" r:id="rId9"/>
    <p:sldId id="11550" r:id="rId10"/>
    <p:sldId id="11576" r:id="rId11"/>
    <p:sldId id="11547" r:id="rId12"/>
    <p:sldId id="11572" r:id="rId13"/>
    <p:sldId id="11607" r:id="rId14"/>
    <p:sldId id="11608"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72"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grassia, Max" initials="IM" lastIdx="44" clrIdx="0">
    <p:extLst>
      <p:ext uri="{19B8F6BF-5375-455C-9EA6-DF929625EA0E}">
        <p15:presenceInfo xmlns:p15="http://schemas.microsoft.com/office/powerpoint/2012/main" userId="S-1-5-21-1407069837-2091007605-538272213-58020708" providerId="AD"/>
      </p:ext>
    </p:extLst>
  </p:cmAuthor>
  <p:cmAuthor id="2" name="Traube, Josh" initials="TJ" lastIdx="4" clrIdx="1">
    <p:extLst>
      <p:ext uri="{19B8F6BF-5375-455C-9EA6-DF929625EA0E}">
        <p15:presenceInfo xmlns:p15="http://schemas.microsoft.com/office/powerpoint/2012/main" userId="S::traubej@amazon.com::288ad7cc-d703-45fa-8768-43a17f83715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B234C"/>
    <a:srgbClr val="05A8AA"/>
    <a:srgbClr val="1B8A73"/>
    <a:srgbClr val="00999C"/>
    <a:srgbClr val="025F62"/>
    <a:srgbClr val="003037"/>
    <a:srgbClr val="BFFEED"/>
    <a:srgbClr val="0D94A5"/>
    <a:srgbClr val="3ECC6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250" autoAdjust="0"/>
    <p:restoredTop sz="74220" autoAdjust="0"/>
  </p:normalViewPr>
  <p:slideViewPr>
    <p:cSldViewPr snapToGrid="0">
      <p:cViewPr varScale="1">
        <p:scale>
          <a:sx n="65" d="100"/>
          <a:sy n="65" d="100"/>
        </p:scale>
        <p:origin x="64" y="1056"/>
      </p:cViewPr>
      <p:guideLst>
        <p:guide orient="horz" pos="572"/>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6F617C-4EF8-CF41-8A1E-75DD2108700A}" type="datetimeFigureOut">
              <a:rPr lang="en-US" smtClean="0"/>
              <a:t>10/28/2024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7403FF-15E5-C441-A0B7-2DC8E42C975E}" type="slidenum">
              <a:rPr lang="en-US" smtClean="0"/>
              <a:t>‹#›</a:t>
            </a:fld>
            <a:endParaRPr lang="en-US"/>
          </a:p>
        </p:txBody>
      </p:sp>
    </p:spTree>
    <p:extLst>
      <p:ext uri="{BB962C8B-B14F-4D97-AF65-F5344CB8AC3E}">
        <p14:creationId xmlns:p14="http://schemas.microsoft.com/office/powerpoint/2010/main" val="124089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Hello everyone and thank you for joining. Today, it’s my honor to give you an overview of Amazon’s journey to become the world’s most sustainable logistics network and to talk about how could work together in the transition to electric vehicles. Amazon’s goal is to do this by 2040, ten hears ahead of the Paris Agreement (note, the MA goal is 2050).</a:t>
            </a:r>
          </a:p>
        </p:txBody>
      </p:sp>
      <p:sp>
        <p:nvSpPr>
          <p:cNvPr id="4" name="Slide Number Placeholder 3"/>
          <p:cNvSpPr>
            <a:spLocks noGrp="1"/>
          </p:cNvSpPr>
          <p:nvPr>
            <p:ph type="sldNum" sz="quarter" idx="5"/>
          </p:nvPr>
        </p:nvSpPr>
        <p:spPr/>
        <p:txBody>
          <a:bodyPr/>
          <a:lstStyle/>
          <a:p>
            <a:fld id="{7F7403FF-15E5-C441-A0B7-2DC8E42C975E}" type="slidenum">
              <a:rPr lang="en-US" smtClean="0"/>
              <a:t>1</a:t>
            </a:fld>
            <a:endParaRPr lang="en-US"/>
          </a:p>
        </p:txBody>
      </p:sp>
    </p:spTree>
    <p:extLst>
      <p:ext uri="{BB962C8B-B14F-4D97-AF65-F5344CB8AC3E}">
        <p14:creationId xmlns:p14="http://schemas.microsoft.com/office/powerpoint/2010/main" val="2324056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fontAlgn="ctr">
              <a:lnSpc>
                <a:spcPct val="107000"/>
              </a:lnSpc>
              <a:spcBef>
                <a:spcPts val="0"/>
              </a:spcBef>
              <a:spcAft>
                <a:spcPts val="0"/>
              </a:spcAft>
              <a:buFont typeface="Symbol" panose="05050102010706020507" pitchFamily="18" charset="2"/>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So what are the key challenges ahead for Amazon?</a:t>
            </a:r>
          </a:p>
          <a:p>
            <a:pPr marL="0" marR="0" lvl="0" indent="0" fontAlgn="ctr">
              <a:lnSpc>
                <a:spcPct val="107000"/>
              </a:lnSpc>
              <a:spcBef>
                <a:spcPts val="0"/>
              </a:spcBef>
              <a:spcAft>
                <a:spcPts val="0"/>
              </a:spcAft>
              <a:buFont typeface="Symbol" panose="05050102010706020507" pitchFamily="18" charset="2"/>
              <a:buNone/>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fontAlgn="ctr">
              <a:lnSpc>
                <a:spcPct val="107000"/>
              </a:lnSpc>
              <a:spcBef>
                <a:spcPts val="0"/>
              </a:spcBef>
              <a:spcAft>
                <a:spcPts val="0"/>
              </a:spcAft>
              <a:buFont typeface="Symbol" panose="05050102010706020507" pitchFamily="18" charset="2"/>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First big one is securing power.</a:t>
            </a:r>
          </a:p>
          <a:p>
            <a:pPr marL="0" marR="0" lvl="0" indent="0" fontAlgn="ctr">
              <a:lnSpc>
                <a:spcPct val="107000"/>
              </a:lnSpc>
              <a:spcBef>
                <a:spcPts val="0"/>
              </a:spcBef>
              <a:spcAft>
                <a:spcPts val="0"/>
              </a:spcAft>
              <a:buFont typeface="Symbol" panose="05050102010706020507" pitchFamily="18" charset="2"/>
              <a:buNone/>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fontAlgn="ctr">
              <a:lnSpc>
                <a:spcPct val="107000"/>
              </a:lnSpc>
              <a:spcBef>
                <a:spcPts val="0"/>
              </a:spcBef>
              <a:spcAft>
                <a:spcPts val="0"/>
              </a:spcAft>
              <a:buFont typeface="Symbol" panose="05050102010706020507" pitchFamily="18" charset="2"/>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Typically, or biggest blocker for EV expansion in the US is securing sufficient grid power.</a:t>
            </a:r>
          </a:p>
          <a:p>
            <a:pPr marL="0" marR="0" lvl="0" indent="0" fontAlgn="ctr">
              <a:lnSpc>
                <a:spcPct val="107000"/>
              </a:lnSpc>
              <a:spcBef>
                <a:spcPts val="0"/>
              </a:spcBef>
              <a:spcAft>
                <a:spcPts val="0"/>
              </a:spcAft>
              <a:buFont typeface="Symbol" panose="05050102010706020507" pitchFamily="18" charset="2"/>
              <a:buNone/>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fontAlgn="ctr">
              <a:lnSpc>
                <a:spcPct val="107000"/>
              </a:lnSpc>
              <a:spcBef>
                <a:spcPts val="0"/>
              </a:spcBef>
              <a:spcAft>
                <a:spcPts val="0"/>
              </a:spcAft>
              <a:buFont typeface="Symbol" panose="05050102010706020507" pitchFamily="18" charset="2"/>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It takes approximately 1 megawatt of grid capacity for every 100 L2 chargers we install for delivery vans.</a:t>
            </a:r>
          </a:p>
          <a:p>
            <a:pPr marL="0" marR="0" lvl="0" indent="0" fontAlgn="ctr">
              <a:lnSpc>
                <a:spcPct val="107000"/>
              </a:lnSpc>
              <a:spcBef>
                <a:spcPts val="0"/>
              </a:spcBef>
              <a:spcAft>
                <a:spcPts val="0"/>
              </a:spcAft>
              <a:buFont typeface="Symbol" panose="05050102010706020507" pitchFamily="18" charset="2"/>
              <a:buNone/>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fontAlgn="ctr">
              <a:lnSpc>
                <a:spcPct val="107000"/>
              </a:lnSpc>
              <a:spcBef>
                <a:spcPts val="0"/>
              </a:spcBef>
              <a:spcAft>
                <a:spcPts val="0"/>
              </a:spcAft>
              <a:buFont typeface="Symbol" panose="05050102010706020507" pitchFamily="18" charset="2"/>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For bigger electric trucks, like day cabs and sleeper cabs, it can take multiple megawatts, and up to three years to get power to sites.</a:t>
            </a:r>
          </a:p>
          <a:p>
            <a:pPr marL="0" marR="0" lvl="0" indent="0" fontAlgn="ctr">
              <a:lnSpc>
                <a:spcPct val="107000"/>
              </a:lnSpc>
              <a:spcBef>
                <a:spcPts val="0"/>
              </a:spcBef>
              <a:spcAft>
                <a:spcPts val="0"/>
              </a:spcAft>
              <a:buFont typeface="Symbol" panose="05050102010706020507" pitchFamily="18" charset="2"/>
              <a:buNone/>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fontAlgn="ctr">
              <a:lnSpc>
                <a:spcPct val="107000"/>
              </a:lnSpc>
              <a:spcBef>
                <a:spcPts val="0"/>
              </a:spcBef>
              <a:spcAft>
                <a:spcPts val="0"/>
              </a:spcAft>
              <a:buFont typeface="Symbol" panose="05050102010706020507" pitchFamily="18" charset="2"/>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There are hundreds of electric utilities across the country.  Each one has to figure out how to update their processes so that they can provide the power needed to decarbonize transportation. </a:t>
            </a:r>
          </a:p>
          <a:p>
            <a:pPr marL="0" marR="0" lvl="0" indent="0" fontAlgn="ctr">
              <a:lnSpc>
                <a:spcPct val="107000"/>
              </a:lnSpc>
              <a:spcBef>
                <a:spcPts val="0"/>
              </a:spcBef>
              <a:spcAft>
                <a:spcPts val="0"/>
              </a:spcAft>
              <a:buFont typeface="Symbol" panose="05050102010706020507" pitchFamily="18" charset="2"/>
              <a:buNone/>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fontAlgn="ctr">
              <a:lnSpc>
                <a:spcPct val="107000"/>
              </a:lnSpc>
              <a:spcBef>
                <a:spcPts val="0"/>
              </a:spcBef>
              <a:spcAft>
                <a:spcPts val="0"/>
              </a:spcAft>
              <a:buFont typeface="Symbol" panose="05050102010706020507" pitchFamily="18" charset="2"/>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We work with the Edison Electric Institute and the Electric Power Research Institute on a project called EVs2Scale2030 that is helping utilities and their oversight bodies so that we can deploy electric vehicles faster while minimizing grid impacts.</a:t>
            </a:r>
          </a:p>
          <a:p>
            <a:pPr marL="0" marR="0" lvl="0" indent="0" fontAlgn="ctr">
              <a:lnSpc>
                <a:spcPct val="107000"/>
              </a:lnSpc>
              <a:spcBef>
                <a:spcPts val="0"/>
              </a:spcBef>
              <a:spcAft>
                <a:spcPts val="0"/>
              </a:spcAft>
              <a:buFont typeface="Symbol" panose="05050102010706020507" pitchFamily="18" charset="2"/>
              <a:buNone/>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fontAlgn="ctr">
              <a:lnSpc>
                <a:spcPct val="107000"/>
              </a:lnSpc>
              <a:spcBef>
                <a:spcPts val="0"/>
              </a:spcBef>
              <a:spcAft>
                <a:spcPts val="0"/>
              </a:spcAft>
              <a:buFont typeface="Symbol" panose="05050102010706020507" pitchFamily="18" charset="2"/>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I’m interested in discussing today how we can address this challenge together.</a:t>
            </a:r>
          </a:p>
          <a:p>
            <a:pPr marL="0" marR="0" lvl="0" indent="0" fontAlgn="ctr">
              <a:lnSpc>
                <a:spcPct val="107000"/>
              </a:lnSpc>
              <a:spcBef>
                <a:spcPts val="0"/>
              </a:spcBef>
              <a:spcAft>
                <a:spcPts val="0"/>
              </a:spcAft>
              <a:buFont typeface="Symbol" panose="05050102010706020507" pitchFamily="18" charset="2"/>
              <a:buNone/>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fontAlgn="ctr">
              <a:lnSpc>
                <a:spcPct val="107000"/>
              </a:lnSpc>
              <a:spcBef>
                <a:spcPts val="0"/>
              </a:spcBef>
              <a:spcAft>
                <a:spcPts val="0"/>
              </a:spcAft>
              <a:buFont typeface="Symbol" panose="05050102010706020507" pitchFamily="18" charset="2"/>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The second challenge is that we can’t get bigger electric trucks at the right price yet.  Day cabs and sleeper cabs run long routes with heavy loads and are a big source of carbon emission.  But right now, electric day cabs are essentially hand made—there isn’t series production yet—and you can’t even buy a electric sleeper cab.</a:t>
            </a:r>
          </a:p>
          <a:p>
            <a:pPr marL="0" marR="0" lvl="0" indent="0" fontAlgn="ctr">
              <a:lnSpc>
                <a:spcPct val="107000"/>
              </a:lnSpc>
              <a:spcBef>
                <a:spcPts val="0"/>
              </a:spcBef>
              <a:spcAft>
                <a:spcPts val="0"/>
              </a:spcAft>
              <a:buFont typeface="Symbol" panose="05050102010706020507" pitchFamily="18" charset="2"/>
              <a:buNone/>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fontAlgn="ctr">
              <a:lnSpc>
                <a:spcPct val="107000"/>
              </a:lnSpc>
              <a:spcBef>
                <a:spcPts val="0"/>
              </a:spcBef>
              <a:spcAft>
                <a:spcPts val="0"/>
              </a:spcAft>
              <a:buFont typeface="Symbol" panose="05050102010706020507" pitchFamily="18" charset="2"/>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We’re working with NGOs and governments on sending the demand signals to automakers, and have joined a coalition led by automakers called PACT to build more truck charging infrastructure. We think this will help solve the “chicken and egg” situation with electric trucks and charging infrastructure.</a:t>
            </a:r>
          </a:p>
          <a:p>
            <a:pPr marL="0" marR="0" lvl="0" indent="0" fontAlgn="ctr">
              <a:lnSpc>
                <a:spcPct val="107000"/>
              </a:lnSpc>
              <a:spcBef>
                <a:spcPts val="0"/>
              </a:spcBef>
              <a:spcAft>
                <a:spcPts val="0"/>
              </a:spcAft>
              <a:buFont typeface="Symbol" panose="05050102010706020507" pitchFamily="18" charset="2"/>
              <a:buNone/>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fontAlgn="ctr">
              <a:lnSpc>
                <a:spcPct val="107000"/>
              </a:lnSpc>
              <a:spcBef>
                <a:spcPts val="0"/>
              </a:spcBef>
              <a:spcAft>
                <a:spcPts val="0"/>
              </a:spcAft>
              <a:buFont typeface="Symbol" panose="05050102010706020507" pitchFamily="18" charset="2"/>
              <a:buNone/>
            </a:pPr>
            <a:r>
              <a:rPr lang="en-US" sz="1400" dirty="0">
                <a:effectLst/>
                <a:latin typeface="Calibri" panose="020F0502020204030204" pitchFamily="34" charset="0"/>
                <a:ea typeface="Calibri" panose="020F0502020204030204" pitchFamily="34" charset="0"/>
                <a:cs typeface="Times New Roman" panose="02020603050405020304" pitchFamily="18" charset="0"/>
              </a:rPr>
              <a:t>This is another area where I think we can work together.</a:t>
            </a:r>
          </a:p>
        </p:txBody>
      </p:sp>
      <p:sp>
        <p:nvSpPr>
          <p:cNvPr id="4" name="Slide Number Placeholder 3"/>
          <p:cNvSpPr>
            <a:spLocks noGrp="1"/>
          </p:cNvSpPr>
          <p:nvPr>
            <p:ph type="sldNum" sz="quarter" idx="5"/>
          </p:nvPr>
        </p:nvSpPr>
        <p:spPr/>
        <p:txBody>
          <a:bodyPr/>
          <a:lstStyle/>
          <a:p>
            <a:fld id="{7F7403FF-15E5-C441-A0B7-2DC8E42C975E}" type="slidenum">
              <a:rPr lang="en-US" smtClean="0"/>
              <a:t>10</a:t>
            </a:fld>
            <a:endParaRPr lang="en-US"/>
          </a:p>
        </p:txBody>
      </p:sp>
    </p:spTree>
    <p:extLst>
      <p:ext uri="{BB962C8B-B14F-4D97-AF65-F5344CB8AC3E}">
        <p14:creationId xmlns:p14="http://schemas.microsoft.com/office/powerpoint/2010/main" val="3936483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ctr">
              <a:lnSpc>
                <a:spcPct val="107000"/>
              </a:lnSpc>
              <a:spcBef>
                <a:spcPts val="0"/>
              </a:spcBef>
              <a:spcAft>
                <a:spcPts val="0"/>
              </a:spcAft>
            </a:pPr>
            <a:r>
              <a:rPr lang="en-CA" sz="1800" dirty="0">
                <a:effectLst/>
                <a:latin typeface="Calibri" panose="020F0502020204030204" pitchFamily="34" charset="0"/>
                <a:ea typeface="Calibri" panose="020F0502020204030204" pitchFamily="34" charset="0"/>
                <a:cs typeface="Times New Roman" panose="02020603050405020304" pitchFamily="18" charset="0"/>
              </a:rPr>
              <a:t>Thank you and handoff to next speaker</a:t>
            </a:r>
          </a:p>
        </p:txBody>
      </p:sp>
      <p:sp>
        <p:nvSpPr>
          <p:cNvPr id="4" name="Slide Number Placeholder 3"/>
          <p:cNvSpPr>
            <a:spLocks noGrp="1"/>
          </p:cNvSpPr>
          <p:nvPr>
            <p:ph type="sldNum" sz="quarter" idx="5"/>
          </p:nvPr>
        </p:nvSpPr>
        <p:spPr/>
        <p:txBody>
          <a:bodyPr/>
          <a:lstStyle/>
          <a:p>
            <a:fld id="{7F7403FF-15E5-C441-A0B7-2DC8E42C975E}" type="slidenum">
              <a:rPr lang="en-US" smtClean="0"/>
              <a:t>11</a:t>
            </a:fld>
            <a:endParaRPr lang="en-US"/>
          </a:p>
        </p:txBody>
      </p:sp>
    </p:spTree>
    <p:extLst>
      <p:ext uri="{BB962C8B-B14F-4D97-AF65-F5344CB8AC3E}">
        <p14:creationId xmlns:p14="http://schemas.microsoft.com/office/powerpoint/2010/main" val="3250473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To kick us off, I want to share a quote that I really love from Saul Griffith. Saul has a PhD in engineering from MIT, he’s  a tech founder, an inventor, a best-selling author, and a McArthur genius grant award recipient. He’s also a renowned renewable energy advocate. On climate change he said, “I think our failure to fix climate change is a rhetorical failure of imagination. We haven’t convinced ourselves that it’s going to be great.”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Our failure to fix climate change is a rhetorical failure of imagination</a:t>
            </a:r>
            <a:r>
              <a:rPr lang="en-US" sz="1800" dirty="0">
                <a:effectLst/>
                <a:latin typeface="Calibri" panose="020F0502020204030204" pitchFamily="34" charset="0"/>
                <a:ea typeface="Calibri" panose="020F0502020204030204" pitchFamily="34" charset="0"/>
                <a:cs typeface="Times New Roman" panose="02020603050405020304" pitchFamily="18" charset="0"/>
              </a:rPr>
              <a:t>. As an Amazonian who is proud of our ability to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Think Big</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Invent and Simplify</a:t>
            </a:r>
            <a:r>
              <a:rPr lang="en-US" sz="1800" dirty="0">
                <a:effectLst/>
                <a:latin typeface="Calibri" panose="020F0502020204030204" pitchFamily="34" charset="0"/>
                <a:ea typeface="Calibri" panose="020F0502020204030204" pitchFamily="34" charset="0"/>
                <a:cs typeface="Times New Roman" panose="02020603050405020304" pitchFamily="18" charset="0"/>
              </a:rPr>
              <a:t>, this quote always hits me like a punch in the gut. Whenever I think about this quote, I can’t help but think about the collective imagination and drive to invent and simplify that we have at Amazon and indeed here in this room. That’s what gets me excited about coming in to work each day.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F7403FF-15E5-C441-A0B7-2DC8E42C975E}" type="slidenum">
              <a:rPr lang="en-US" smtClean="0"/>
              <a:t>2</a:t>
            </a:fld>
            <a:endParaRPr lang="en-US"/>
          </a:p>
        </p:txBody>
      </p:sp>
    </p:spTree>
    <p:extLst>
      <p:ext uri="{BB962C8B-B14F-4D97-AF65-F5344CB8AC3E}">
        <p14:creationId xmlns:p14="http://schemas.microsoft.com/office/powerpoint/2010/main" val="2866518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My name is Chris Atkins and I am the Director of Worldwide Operations Sustainability. A little about me, I’ve been an Amazonian for 13 years. I started out in customer fulfillment as an Area Manager working on the ship dock on nightshift in LEX1, making sure packages got to everyone's front door on time. </a:t>
            </a:r>
          </a:p>
          <a:p>
            <a:pPr marL="0" marR="0" font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After many years in customer fulfillment, I had an opportunity to be a multi-site leader leading Fresh and Prime Now buildings in the Northeastern US. </a:t>
            </a:r>
          </a:p>
          <a:p>
            <a:pPr marL="0" marR="0" font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2019, I moved to Amazon Transportation Services where I was one of the first members of the sustainability team for medium and heavy duty transportation. And for the last few years it’s been my honor to lead a global team of operations leaders who are collaborating with our businesses to make Amazon a leader in sustainability. </a:t>
            </a:r>
          </a:p>
        </p:txBody>
      </p:sp>
      <p:sp>
        <p:nvSpPr>
          <p:cNvPr id="4" name="Slide Number Placeholder 3"/>
          <p:cNvSpPr>
            <a:spLocks noGrp="1"/>
          </p:cNvSpPr>
          <p:nvPr>
            <p:ph type="sldNum" sz="quarter" idx="5"/>
          </p:nvPr>
        </p:nvSpPr>
        <p:spPr/>
        <p:txBody>
          <a:bodyPr/>
          <a:lstStyle/>
          <a:p>
            <a:fld id="{7F7403FF-15E5-C441-A0B7-2DC8E42C975E}" type="slidenum">
              <a:rPr lang="en-US" smtClean="0"/>
              <a:t>3</a:t>
            </a:fld>
            <a:endParaRPr lang="en-US"/>
          </a:p>
        </p:txBody>
      </p:sp>
    </p:spTree>
    <p:extLst>
      <p:ext uri="{BB962C8B-B14F-4D97-AF65-F5344CB8AC3E}">
        <p14:creationId xmlns:p14="http://schemas.microsoft.com/office/powerpoint/2010/main" val="2946927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l" font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Why is sustainability important to operations? Our planet is at a tipping point. According to NASA, 2023 was the hottest year on  record. The second and third hottest years on record both occurred in the last four years. </a:t>
            </a:r>
          </a:p>
          <a:p>
            <a:pPr marL="0" marR="0" algn="l" font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l" font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This image behind me shows the global temperature averages since 1910. As you can see, the last few decades have been ones of unprecedented warming. At Amazon, we follow the science and the science tells us that humanity has a limited window of time to act. To avoid the worst outcomes of climate change, our society needs to stop burning fossil fuels and emitting other harmful greenhouse gases into the atmosphere. We believe that success and scale bring broad responsibility and it is our responsibility to be a leader in combating climate change. </a:t>
            </a:r>
          </a:p>
        </p:txBody>
      </p:sp>
      <p:sp>
        <p:nvSpPr>
          <p:cNvPr id="4" name="Slide Number Placeholder 3"/>
          <p:cNvSpPr>
            <a:spLocks noGrp="1"/>
          </p:cNvSpPr>
          <p:nvPr>
            <p:ph type="sldNum" sz="quarter" idx="5"/>
          </p:nvPr>
        </p:nvSpPr>
        <p:spPr/>
        <p:txBody>
          <a:bodyPr/>
          <a:lstStyle/>
          <a:p>
            <a:fld id="{7F7403FF-15E5-C441-A0B7-2DC8E42C975E}" type="slidenum">
              <a:rPr lang="en-US" smtClean="0"/>
              <a:t>4</a:t>
            </a:fld>
            <a:endParaRPr lang="en-US"/>
          </a:p>
        </p:txBody>
      </p:sp>
    </p:spTree>
    <p:extLst>
      <p:ext uri="{BB962C8B-B14F-4D97-AF65-F5344CB8AC3E}">
        <p14:creationId xmlns:p14="http://schemas.microsoft.com/office/powerpoint/2010/main" val="194886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That’s why Amazon co-founded the Climate Pledge in 2019, along with Global Optimism. The Climate Pledge is our commitment to reach  net zero emissions by 2040, ten years ahead of the Paris Agreement.  </a:t>
            </a:r>
          </a:p>
          <a:p>
            <a:pPr marL="0" marR="0" font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As Christiana Figueres, one of the principal architects of the Paris Agreement stated, “bold steps by big companies will make a huge difference in the development of new technologies and industries to support a low carbon economy.” </a:t>
            </a:r>
          </a:p>
        </p:txBody>
      </p:sp>
      <p:sp>
        <p:nvSpPr>
          <p:cNvPr id="4" name="Slide Number Placeholder 3"/>
          <p:cNvSpPr>
            <a:spLocks noGrp="1"/>
          </p:cNvSpPr>
          <p:nvPr>
            <p:ph type="sldNum" sz="quarter" idx="5"/>
          </p:nvPr>
        </p:nvSpPr>
        <p:spPr/>
        <p:txBody>
          <a:bodyPr/>
          <a:lstStyle/>
          <a:p>
            <a:fld id="{4A8671D2-B01E-FF44-98A9-C657C225C501}" type="slidenum">
              <a:rPr lang="en-US" smtClean="0"/>
              <a:t>5</a:t>
            </a:fld>
            <a:endParaRPr lang="en-US"/>
          </a:p>
        </p:txBody>
      </p:sp>
    </p:spTree>
    <p:extLst>
      <p:ext uri="{BB962C8B-B14F-4D97-AF65-F5344CB8AC3E}">
        <p14:creationId xmlns:p14="http://schemas.microsoft.com/office/powerpoint/2010/main" val="3880851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0" fontAlgn="ctr">
              <a:lnSpc>
                <a:spcPct val="107000"/>
              </a:lnSpc>
              <a:spcAft>
                <a:spcPts val="800"/>
              </a:spcAft>
              <a:tabLst>
                <a:tab pos="2286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That’s why we’ve invited every company to join us by becoming a Climate Pledge signatory. To date, I’m happy to say that we have over 530 fellow signatories and counting</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F7403FF-15E5-C441-A0B7-2DC8E42C975E}" type="slidenum">
              <a:rPr lang="en-US" smtClean="0"/>
              <a:t>6</a:t>
            </a:fld>
            <a:endParaRPr lang="en-US"/>
          </a:p>
        </p:txBody>
      </p:sp>
    </p:spTree>
    <p:extLst>
      <p:ext uri="{BB962C8B-B14F-4D97-AF65-F5344CB8AC3E}">
        <p14:creationId xmlns:p14="http://schemas.microsoft.com/office/powerpoint/2010/main" val="202568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font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Let’s turn to Amazon’s success so far, and some of the specific challenges to the EV transition that a little imagination can surely solve </a:t>
            </a:r>
          </a:p>
        </p:txBody>
      </p:sp>
      <p:sp>
        <p:nvSpPr>
          <p:cNvPr id="4" name="Slide Number Placeholder 3"/>
          <p:cNvSpPr>
            <a:spLocks noGrp="1"/>
          </p:cNvSpPr>
          <p:nvPr>
            <p:ph type="sldNum" sz="quarter" idx="5"/>
          </p:nvPr>
        </p:nvSpPr>
        <p:spPr/>
        <p:txBody>
          <a:bodyPr/>
          <a:lstStyle/>
          <a:p>
            <a:fld id="{7F7403FF-15E5-C441-A0B7-2DC8E42C975E}" type="slidenum">
              <a:rPr lang="en-US" smtClean="0"/>
              <a:t>7</a:t>
            </a:fld>
            <a:endParaRPr lang="en-US"/>
          </a:p>
        </p:txBody>
      </p:sp>
    </p:spTree>
    <p:extLst>
      <p:ext uri="{BB962C8B-B14F-4D97-AF65-F5344CB8AC3E}">
        <p14:creationId xmlns:p14="http://schemas.microsoft.com/office/powerpoint/2010/main" val="1203379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ctr" latinLnBrk="0" hangingPunct="1">
              <a:lnSpc>
                <a:spcPct val="107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In 2023, we were the world’s largest purchaser of renewable energy for the fourth year in a row </a:t>
            </a:r>
            <a:r>
              <a:rPr lang="en-US" sz="1200" i="0" kern="1200" dirty="0">
                <a:solidFill>
                  <a:schemeClr val="tx1"/>
                </a:solidFill>
                <a:effectLst/>
                <a:latin typeface="+mn-lt"/>
                <a:ea typeface="+mn-ea"/>
                <a:cs typeface="+mn-cs"/>
              </a:rPr>
              <a:t>and we achieved out 100% renewable energy goal two years early. All of the electricity consumed by Amazon’s operations is matched with 100% renewable energy.</a:t>
            </a:r>
          </a:p>
          <a:p>
            <a:pPr marL="0" marR="0" lvl="0" indent="0" algn="l" defTabSz="914400" rtl="0" eaLnBrk="1" fontAlgn="ctr" latinLnBrk="0" hangingPunct="1">
              <a:lnSpc>
                <a:spcPct val="107000"/>
              </a:lnSpc>
              <a:spcBef>
                <a:spcPts val="0"/>
              </a:spcBef>
              <a:spcAft>
                <a:spcPts val="0"/>
              </a:spcAft>
              <a:buClrTx/>
              <a:buSzTx/>
              <a:buFontTx/>
              <a:buNone/>
              <a:tabLst/>
              <a:defRPr/>
            </a:pPr>
            <a:endParaRPr lang="en-US" sz="1200" i="0" kern="1200" dirty="0">
              <a:solidFill>
                <a:schemeClr val="tx1"/>
              </a:solidFill>
              <a:effectLst/>
              <a:latin typeface="+mn-lt"/>
              <a:ea typeface="+mn-ea"/>
              <a:cs typeface="+mn-cs"/>
            </a:endParaRPr>
          </a:p>
          <a:p>
            <a:pPr marL="0" marR="0" font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middle mile, we’ve converted the majority of our tractor-trailer fleet from diesel to renewable natural gas as an interim step towards net-zero carbon emissions. We’ve deployed over 3,000 Compressed Natural Gas trucks, with 90% of them powered by renewable natural gas, served by 19 CNG/RNG fueling stations across North America.  We don’t have any CNG sites in Boston at this time, but we have 1 site in Baltimore, MD and two sites in New Jersey.</a:t>
            </a:r>
          </a:p>
          <a:p>
            <a:pPr marL="0" marR="0" font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ctr">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We’ve also deployed the ~80 battery electric day cabs and ~100 electric yard hostlers that we’re learning from as we prepare to scale these vehicles into our network in the future.  We’re determined to electrify medium- and heavy-duty trucking.</a:t>
            </a:r>
          </a:p>
          <a:p>
            <a:pPr marL="0" marR="0" font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fontAlgn="ct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F7403FF-15E5-C441-A0B7-2DC8E42C975E}" type="slidenum">
              <a:rPr lang="en-US" smtClean="0"/>
              <a:t>8</a:t>
            </a:fld>
            <a:endParaRPr lang="en-US"/>
          </a:p>
        </p:txBody>
      </p:sp>
    </p:spTree>
    <p:extLst>
      <p:ext uri="{BB962C8B-B14F-4D97-AF65-F5344CB8AC3E}">
        <p14:creationId xmlns:p14="http://schemas.microsoft.com/office/powerpoint/2010/main" val="29199365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now have over 15,000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Rivian</a:t>
            </a:r>
            <a:r>
              <a:rPr lang="en-US" sz="1800" dirty="0">
                <a:effectLst/>
                <a:latin typeface="Calibri" panose="020F0502020204030204" pitchFamily="34" charset="0"/>
                <a:ea typeface="Calibri" panose="020F0502020204030204" pitchFamily="34" charset="0"/>
                <a:cs typeface="Times New Roman" panose="02020603050405020304" pitchFamily="18" charset="0"/>
              </a:rPr>
              <a:t> electric delivery vans on the road in last mile in the United States, on our way to 100k by 2030. In the Boston region, we currently have around 340 electric vans dispatched from 5 different Last Mile Delivery stations.</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have over 17,000 chargers deployed, making us the world’s largest private charging network. We’ve set an ambitious goal of launch 2,000-3,0000 Level 2 van chargers in Boston between now and 2025.</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Our customers love seeing 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Rivian</a:t>
            </a:r>
            <a:r>
              <a:rPr lang="en-US" sz="1800" dirty="0">
                <a:effectLst/>
                <a:latin typeface="Calibri" panose="020F0502020204030204" pitchFamily="34" charset="0"/>
                <a:ea typeface="Calibri" panose="020F0502020204030204" pitchFamily="34" charset="0"/>
                <a:cs typeface="Times New Roman" panose="02020603050405020304" pitchFamily="18" charset="0"/>
              </a:rPr>
              <a:t> vans in their neighborhoods and the vehicles get high praise from our drivers for their safety features, spacious cargo area, and ease of operation.  </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I’ll also mention that we work closely with MIT on sustainability and also have a partnership with Greentown Labs we’re very proud of.  We just toured Greentown Labs a few weeks ago.</a:t>
            </a: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F7403FF-15E5-C441-A0B7-2DC8E42C975E}" type="slidenum">
              <a:rPr lang="en-US" smtClean="0"/>
              <a:t>9</a:t>
            </a:fld>
            <a:endParaRPr lang="en-US"/>
          </a:p>
        </p:txBody>
      </p:sp>
    </p:spTree>
    <p:extLst>
      <p:ext uri="{BB962C8B-B14F-4D97-AF65-F5344CB8AC3E}">
        <p14:creationId xmlns:p14="http://schemas.microsoft.com/office/powerpoint/2010/main" val="2829779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eg"/><Relationship Id="rId1" Type="http://schemas.openxmlformats.org/officeDocument/2006/relationships/slideMaster" Target="../slideMasters/slideMaster1.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5A25659-5345-4429-B41E-F52AA9EEED4D}"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8BA75-B34C-4B29-BF26-3C00461C6D3B}" type="slidenum">
              <a:rPr lang="en-US" smtClean="0"/>
              <a:t>‹#›</a:t>
            </a:fld>
            <a:endParaRPr lang="en-US"/>
          </a:p>
        </p:txBody>
      </p:sp>
    </p:spTree>
    <p:extLst>
      <p:ext uri="{BB962C8B-B14F-4D97-AF65-F5344CB8AC3E}">
        <p14:creationId xmlns:p14="http://schemas.microsoft.com/office/powerpoint/2010/main" val="1821718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5A25659-5345-4429-B41E-F52AA9EEED4D}" type="datetimeFigureOut">
              <a:rPr lang="en-US" smtClean="0"/>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8BA75-B34C-4B29-BF26-3C00461C6D3B}" type="slidenum">
              <a:rPr lang="en-US" smtClean="0"/>
              <a:t>‹#›</a:t>
            </a:fld>
            <a:endParaRPr lang="en-US"/>
          </a:p>
        </p:txBody>
      </p:sp>
    </p:spTree>
    <p:extLst>
      <p:ext uri="{BB962C8B-B14F-4D97-AF65-F5344CB8AC3E}">
        <p14:creationId xmlns:p14="http://schemas.microsoft.com/office/powerpoint/2010/main" val="2520036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D5A25659-5345-4429-B41E-F52AA9EEED4D}"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8BA75-B34C-4B29-BF26-3C00461C6D3B}" type="slidenum">
              <a:rPr lang="en-US" smtClean="0"/>
              <a:t>‹#›</a:t>
            </a:fld>
            <a:endParaRPr lang="en-US"/>
          </a:p>
        </p:txBody>
      </p:sp>
    </p:spTree>
    <p:extLst>
      <p:ext uri="{BB962C8B-B14F-4D97-AF65-F5344CB8AC3E}">
        <p14:creationId xmlns:p14="http://schemas.microsoft.com/office/powerpoint/2010/main" val="1548183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D5A25659-5345-4429-B41E-F52AA9EEED4D}"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8BA75-B34C-4B29-BF26-3C00461C6D3B}"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494703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5A25659-5345-4429-B41E-F52AA9EEED4D}"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8BA75-B34C-4B29-BF26-3C00461C6D3B}" type="slidenum">
              <a:rPr lang="en-US" smtClean="0"/>
              <a:t>‹#›</a:t>
            </a:fld>
            <a:endParaRPr lang="en-US"/>
          </a:p>
        </p:txBody>
      </p:sp>
    </p:spTree>
    <p:extLst>
      <p:ext uri="{BB962C8B-B14F-4D97-AF65-F5344CB8AC3E}">
        <p14:creationId xmlns:p14="http://schemas.microsoft.com/office/powerpoint/2010/main" val="26233069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5A25659-5345-4429-B41E-F52AA9EEED4D}" type="datetimeFigureOut">
              <a:rPr lang="en-US" smtClean="0"/>
              <a:t>10/28/2024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8BA75-B34C-4B29-BF26-3C00461C6D3B}" type="slidenum">
              <a:rPr lang="en-US" smtClean="0"/>
              <a:t>‹#›</a:t>
            </a:fld>
            <a:endParaRPr lang="en-US"/>
          </a:p>
        </p:txBody>
      </p:sp>
    </p:spTree>
    <p:extLst>
      <p:ext uri="{BB962C8B-B14F-4D97-AF65-F5344CB8AC3E}">
        <p14:creationId xmlns:p14="http://schemas.microsoft.com/office/powerpoint/2010/main" val="4134600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5A25659-5345-4429-B41E-F52AA9EEED4D}" type="datetimeFigureOut">
              <a:rPr lang="en-US" smtClean="0"/>
              <a:t>10/28/2024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8BA75-B34C-4B29-BF26-3C00461C6D3B}" type="slidenum">
              <a:rPr lang="en-US" smtClean="0"/>
              <a:t>‹#›</a:t>
            </a:fld>
            <a:endParaRPr lang="en-US"/>
          </a:p>
        </p:txBody>
      </p:sp>
    </p:spTree>
    <p:extLst>
      <p:ext uri="{BB962C8B-B14F-4D97-AF65-F5344CB8AC3E}">
        <p14:creationId xmlns:p14="http://schemas.microsoft.com/office/powerpoint/2010/main" val="11303263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A25659-5345-4429-B41E-F52AA9EEED4D}"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8BA75-B34C-4B29-BF26-3C00461C6D3B}" type="slidenum">
              <a:rPr lang="en-US" smtClean="0"/>
              <a:t>‹#›</a:t>
            </a:fld>
            <a:endParaRPr lang="en-US"/>
          </a:p>
        </p:txBody>
      </p:sp>
    </p:spTree>
    <p:extLst>
      <p:ext uri="{BB962C8B-B14F-4D97-AF65-F5344CB8AC3E}">
        <p14:creationId xmlns:p14="http://schemas.microsoft.com/office/powerpoint/2010/main" val="27445818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5A25659-5345-4429-B41E-F52AA9EEED4D}"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8BA75-B34C-4B29-BF26-3C00461C6D3B}" type="slidenum">
              <a:rPr lang="en-US" smtClean="0"/>
              <a:t>‹#›</a:t>
            </a:fld>
            <a:endParaRPr lang="en-US"/>
          </a:p>
        </p:txBody>
      </p:sp>
    </p:spTree>
    <p:extLst>
      <p:ext uri="{BB962C8B-B14F-4D97-AF65-F5344CB8AC3E}">
        <p14:creationId xmlns:p14="http://schemas.microsoft.com/office/powerpoint/2010/main" val="18204959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Theme 3 - Titl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8263E93-CC39-B741-6142-4284C206E262}"/>
              </a:ext>
            </a:extLst>
          </p:cNvPr>
          <p:cNvGrpSpPr/>
          <p:nvPr userDrawn="1"/>
        </p:nvGrpSpPr>
        <p:grpSpPr>
          <a:xfrm>
            <a:off x="0" y="0"/>
            <a:ext cx="12192000" cy="6858000"/>
            <a:chOff x="0" y="0"/>
            <a:chExt cx="12192000" cy="6858000"/>
          </a:xfrm>
        </p:grpSpPr>
        <p:pic>
          <p:nvPicPr>
            <p:cNvPr id="5" name="Picture 4">
              <a:extLst>
                <a:ext uri="{FF2B5EF4-FFF2-40B4-BE49-F238E27FC236}">
                  <a16:creationId xmlns:a16="http://schemas.microsoft.com/office/drawing/2014/main" id="{FD1D27DD-8E94-2354-B0B1-A18280F8C690}"/>
                </a:ext>
              </a:extLst>
            </p:cNvPr>
            <p:cNvPicPr>
              <a:picLocks noChangeAspect="1"/>
            </p:cNvPicPr>
            <p:nvPr userDrawn="1"/>
          </p:nvPicPr>
          <p:blipFill>
            <a:blip r:embed="rId2"/>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559E047B-DA11-8CB3-A5DB-0417CA66D4D7}"/>
                </a:ext>
              </a:extLst>
            </p:cNvPr>
            <p:cNvSpPr/>
            <p:nvPr userDrawn="1"/>
          </p:nvSpPr>
          <p:spPr>
            <a:xfrm>
              <a:off x="0" y="0"/>
              <a:ext cx="12192000" cy="6858000"/>
            </a:xfrm>
            <a:prstGeom prst="rect">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62" name="Rectangle 61">
            <a:extLst>
              <a:ext uri="{FF2B5EF4-FFF2-40B4-BE49-F238E27FC236}">
                <a16:creationId xmlns:a16="http://schemas.microsoft.com/office/drawing/2014/main" id="{48F57A95-E345-95F6-F9A3-E78D96374FD5}"/>
              </a:ext>
            </a:extLst>
          </p:cNvPr>
          <p:cNvSpPr/>
          <p:nvPr userDrawn="1"/>
        </p:nvSpPr>
        <p:spPr>
          <a:xfrm>
            <a:off x="0" y="389354"/>
            <a:ext cx="12190730" cy="6468645"/>
          </a:xfrm>
          <a:prstGeom prst="rect">
            <a:avLst/>
          </a:prstGeom>
          <a:solidFill>
            <a:srgbClr val="000A1E">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CA"/>
          </a:p>
        </p:txBody>
      </p:sp>
      <p:sp>
        <p:nvSpPr>
          <p:cNvPr id="2" name="Title 1">
            <a:extLst>
              <a:ext uri="{FF2B5EF4-FFF2-40B4-BE49-F238E27FC236}">
                <a16:creationId xmlns:a16="http://schemas.microsoft.com/office/drawing/2014/main" id="{1740E11A-5D0A-B812-8EB1-5DC4C7539226}"/>
              </a:ext>
            </a:extLst>
          </p:cNvPr>
          <p:cNvSpPr>
            <a:spLocks noGrp="1"/>
          </p:cNvSpPr>
          <p:nvPr>
            <p:ph type="title"/>
          </p:nvPr>
        </p:nvSpPr>
        <p:spPr>
          <a:xfrm>
            <a:off x="515938" y="2875391"/>
            <a:ext cx="11160124" cy="1283428"/>
          </a:xfrm>
        </p:spPr>
        <p:txBody>
          <a:bodyPr>
            <a:noAutofit/>
          </a:bodyPr>
          <a:lstStyle>
            <a:lvl1pPr>
              <a:defRPr sz="4300" b="1"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a:t>Click to edit Master title style</a:t>
            </a:r>
          </a:p>
        </p:txBody>
      </p:sp>
      <p:sp>
        <p:nvSpPr>
          <p:cNvPr id="63" name="Text Placeholder 62">
            <a:extLst>
              <a:ext uri="{FF2B5EF4-FFF2-40B4-BE49-F238E27FC236}">
                <a16:creationId xmlns:a16="http://schemas.microsoft.com/office/drawing/2014/main" id="{C1853759-66AC-3EBF-0899-8344C28B5F27}"/>
              </a:ext>
            </a:extLst>
          </p:cNvPr>
          <p:cNvSpPr>
            <a:spLocks noGrp="1"/>
          </p:cNvSpPr>
          <p:nvPr>
            <p:ph type="body" sz="quarter" idx="10" hasCustomPrompt="1"/>
          </p:nvPr>
        </p:nvSpPr>
        <p:spPr>
          <a:xfrm>
            <a:off x="515938" y="4461644"/>
            <a:ext cx="5577469" cy="346819"/>
          </a:xfrm>
        </p:spPr>
        <p:txBody>
          <a:bodyPr/>
          <a:lstStyle>
            <a:lvl1pPr marL="0" indent="0">
              <a:buNone/>
              <a:defRPr sz="2000" b="1"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9525" indent="0">
              <a:buNone/>
              <a:tabLst/>
              <a:defRPr sz="1600"/>
            </a:lvl2pPr>
            <a:lvl3pPr marL="617538" indent="0">
              <a:buNone/>
              <a:defRPr/>
            </a:lvl3pPr>
            <a:lvl4pPr marL="927100" indent="0">
              <a:buNone/>
              <a:defRPr/>
            </a:lvl4pPr>
            <a:lvl5pPr marL="1243012" indent="0">
              <a:buNone/>
              <a:defRPr/>
            </a:lvl5pPr>
          </a:lstStyle>
          <a:p>
            <a:pPr lvl="0"/>
            <a:r>
              <a:rPr lang="en-US"/>
              <a:t>Speaker name</a:t>
            </a:r>
          </a:p>
        </p:txBody>
      </p:sp>
      <p:sp>
        <p:nvSpPr>
          <p:cNvPr id="64" name="Text Placeholder 62">
            <a:extLst>
              <a:ext uri="{FF2B5EF4-FFF2-40B4-BE49-F238E27FC236}">
                <a16:creationId xmlns:a16="http://schemas.microsoft.com/office/drawing/2014/main" id="{E5A35754-503B-DB61-8FC7-29AE2F5BB8BD}"/>
              </a:ext>
            </a:extLst>
          </p:cNvPr>
          <p:cNvSpPr>
            <a:spLocks noGrp="1"/>
          </p:cNvSpPr>
          <p:nvPr>
            <p:ph type="body" sz="quarter" idx="11" hasCustomPrompt="1"/>
          </p:nvPr>
        </p:nvSpPr>
        <p:spPr>
          <a:xfrm>
            <a:off x="515938" y="4822318"/>
            <a:ext cx="5580062" cy="338508"/>
          </a:xfrm>
        </p:spPr>
        <p:txBody>
          <a:bodyPr/>
          <a:lstStyle>
            <a:lvl1pPr marL="0" indent="0">
              <a:buNone/>
              <a:defRPr sz="2000" b="1"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9525" indent="0">
              <a:buNone/>
              <a:tabLst/>
              <a:defRPr sz="1600" cap="all" spc="150" baseline="0">
                <a:latin typeface="+mn-lt"/>
              </a:defRPr>
            </a:lvl2pPr>
            <a:lvl3pPr marL="617538" indent="0">
              <a:buNone/>
              <a:defRPr/>
            </a:lvl3pPr>
            <a:lvl4pPr marL="927100" indent="0">
              <a:buNone/>
              <a:defRPr/>
            </a:lvl4pPr>
            <a:lvl5pPr marL="1243012" indent="0">
              <a:buNone/>
              <a:defRPr/>
            </a:lvl5pPr>
          </a:lstStyle>
          <a:p>
            <a:pPr lvl="1"/>
            <a:r>
              <a:rPr lang="en-US"/>
              <a:t>title</a:t>
            </a:r>
          </a:p>
        </p:txBody>
      </p:sp>
      <p:pic>
        <p:nvPicPr>
          <p:cNvPr id="3" name="Picture 2" descr="A white text on a black background&#10;&#10;Description automatically generated">
            <a:extLst>
              <a:ext uri="{FF2B5EF4-FFF2-40B4-BE49-F238E27FC236}">
                <a16:creationId xmlns:a16="http://schemas.microsoft.com/office/drawing/2014/main" id="{7967C8F1-873D-74D7-DFF3-E033431A39FB}"/>
              </a:ext>
            </a:extLst>
          </p:cNvPr>
          <p:cNvPicPr>
            <a:picLocks noChangeAspect="1"/>
          </p:cNvPicPr>
          <p:nvPr userDrawn="1"/>
        </p:nvPicPr>
        <p:blipFill>
          <a:blip r:embed="rId3"/>
          <a:stretch>
            <a:fillRect/>
          </a:stretch>
        </p:blipFill>
        <p:spPr>
          <a:xfrm>
            <a:off x="398585" y="1685451"/>
            <a:ext cx="1324707" cy="532531"/>
          </a:xfrm>
          <a:prstGeom prst="rect">
            <a:avLst/>
          </a:prstGeom>
        </p:spPr>
      </p:pic>
      <p:cxnSp>
        <p:nvCxnSpPr>
          <p:cNvPr id="6" name="Straight Connector 5">
            <a:extLst>
              <a:ext uri="{FF2B5EF4-FFF2-40B4-BE49-F238E27FC236}">
                <a16:creationId xmlns:a16="http://schemas.microsoft.com/office/drawing/2014/main" id="{25F2B4BB-885F-B0C7-C647-193C9AB6325B}"/>
              </a:ext>
            </a:extLst>
          </p:cNvPr>
          <p:cNvCxnSpPr>
            <a:cxnSpLocks/>
          </p:cNvCxnSpPr>
          <p:nvPr userDrawn="1"/>
        </p:nvCxnSpPr>
        <p:spPr>
          <a:xfrm>
            <a:off x="0" y="389354"/>
            <a:ext cx="12190730" cy="0"/>
          </a:xfrm>
          <a:prstGeom prst="line">
            <a:avLst/>
          </a:prstGeom>
          <a:noFill/>
          <a:ln w="19050" cap="rnd">
            <a:solidFill>
              <a:srgbClr val="FFFFFF"/>
            </a:solidFill>
            <a:prstDash val="solid"/>
            <a:miter/>
          </a:ln>
        </p:spPr>
      </p:cxnSp>
    </p:spTree>
    <p:extLst>
      <p:ext uri="{BB962C8B-B14F-4D97-AF65-F5344CB8AC3E}">
        <p14:creationId xmlns:p14="http://schemas.microsoft.com/office/powerpoint/2010/main" val="39173167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heme 3 - Blank">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BB3B2DD-7CC5-E519-E0B9-0D7A711A9C66}"/>
              </a:ext>
            </a:extLst>
          </p:cNvPr>
          <p:cNvGrpSpPr/>
          <p:nvPr userDrawn="1"/>
        </p:nvGrpSpPr>
        <p:grpSpPr>
          <a:xfrm>
            <a:off x="0" y="0"/>
            <a:ext cx="12192000" cy="6858000"/>
            <a:chOff x="0" y="0"/>
            <a:chExt cx="12192000" cy="6858000"/>
          </a:xfrm>
        </p:grpSpPr>
        <p:pic>
          <p:nvPicPr>
            <p:cNvPr id="12" name="Picture 11">
              <a:extLst>
                <a:ext uri="{FF2B5EF4-FFF2-40B4-BE49-F238E27FC236}">
                  <a16:creationId xmlns:a16="http://schemas.microsoft.com/office/drawing/2014/main" id="{3F6C39B2-753F-0982-680B-C98580D9D298}"/>
                </a:ext>
              </a:extLst>
            </p:cNvPr>
            <p:cNvPicPr>
              <a:picLocks noChangeAspect="1"/>
            </p:cNvPicPr>
            <p:nvPr userDrawn="1"/>
          </p:nvPicPr>
          <p:blipFill>
            <a:blip r:embed="rId2"/>
            <a:src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C3074737-61E8-571E-D473-0B3A3024ABB8}"/>
                </a:ext>
              </a:extLst>
            </p:cNvPr>
            <p:cNvSpPr/>
            <p:nvPr userDrawn="1"/>
          </p:nvSpPr>
          <p:spPr>
            <a:xfrm>
              <a:off x="0" y="0"/>
              <a:ext cx="12192000" cy="6858000"/>
            </a:xfrm>
            <a:prstGeom prst="rect">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 name="Group 1">
            <a:extLst>
              <a:ext uri="{FF2B5EF4-FFF2-40B4-BE49-F238E27FC236}">
                <a16:creationId xmlns:a16="http://schemas.microsoft.com/office/drawing/2014/main" id="{3B1C5DD3-4E23-7B5B-9B35-8257C818CFD7}"/>
              </a:ext>
            </a:extLst>
          </p:cNvPr>
          <p:cNvGrpSpPr/>
          <p:nvPr userDrawn="1"/>
        </p:nvGrpSpPr>
        <p:grpSpPr>
          <a:xfrm>
            <a:off x="0" y="128391"/>
            <a:ext cx="12203996" cy="6729863"/>
            <a:chOff x="0" y="128391"/>
            <a:chExt cx="12203996" cy="6729863"/>
          </a:xfrm>
        </p:grpSpPr>
        <p:sp>
          <p:nvSpPr>
            <p:cNvPr id="5" name="Graphic 11">
              <a:extLst>
                <a:ext uri="{FF2B5EF4-FFF2-40B4-BE49-F238E27FC236}">
                  <a16:creationId xmlns:a16="http://schemas.microsoft.com/office/drawing/2014/main" id="{FC66F07C-2E86-B366-7485-5DB8A61EA749}"/>
                </a:ext>
              </a:extLst>
            </p:cNvPr>
            <p:cNvSpPr/>
            <p:nvPr/>
          </p:nvSpPr>
          <p:spPr>
            <a:xfrm>
              <a:off x="0" y="129243"/>
              <a:ext cx="12203996" cy="6729011"/>
            </a:xfrm>
            <a:custGeom>
              <a:avLst/>
              <a:gdLst>
                <a:gd name="connsiteX0" fmla="*/ 0 w 12203996"/>
                <a:gd name="connsiteY0" fmla="*/ 260183 h 6729011"/>
                <a:gd name="connsiteX1" fmla="*/ 305106 w 12203996"/>
                <a:gd name="connsiteY1" fmla="*/ 259038 h 6729011"/>
                <a:gd name="connsiteX2" fmla="*/ 425978 w 12203996"/>
                <a:gd name="connsiteY2" fmla="*/ 134702 h 6729011"/>
                <a:gd name="connsiteX3" fmla="*/ 552957 w 12203996"/>
                <a:gd name="connsiteY3" fmla="*/ 0 h 6729011"/>
                <a:gd name="connsiteX4" fmla="*/ 1472157 w 12203996"/>
                <a:gd name="connsiteY4" fmla="*/ 445 h 6729011"/>
                <a:gd name="connsiteX5" fmla="*/ 1486153 w 12203996"/>
                <a:gd name="connsiteY5" fmla="*/ 1844 h 6729011"/>
                <a:gd name="connsiteX6" fmla="*/ 1595446 w 12203996"/>
                <a:gd name="connsiteY6" fmla="*/ 143352 h 6729011"/>
                <a:gd name="connsiteX7" fmla="*/ 1715300 w 12203996"/>
                <a:gd name="connsiteY7" fmla="*/ 260183 h 6729011"/>
                <a:gd name="connsiteX8" fmla="*/ 12203996 w 12203996"/>
                <a:gd name="connsiteY8" fmla="*/ 260183 h 6729011"/>
                <a:gd name="connsiteX9" fmla="*/ 12203996 w 12203996"/>
                <a:gd name="connsiteY9" fmla="*/ 6729012 h 6729011"/>
                <a:gd name="connsiteX10" fmla="*/ 0 w 12203996"/>
                <a:gd name="connsiteY10" fmla="*/ 6729012 h 6729011"/>
                <a:gd name="connsiteX11" fmla="*/ 0 w 12203996"/>
                <a:gd name="connsiteY11" fmla="*/ 260183 h 672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03996" h="6729011">
                  <a:moveTo>
                    <a:pt x="0" y="260183"/>
                  </a:moveTo>
                  <a:lnTo>
                    <a:pt x="305106" y="259038"/>
                  </a:lnTo>
                  <a:cubicBezTo>
                    <a:pt x="315921" y="259483"/>
                    <a:pt x="419044" y="241739"/>
                    <a:pt x="425978" y="134702"/>
                  </a:cubicBezTo>
                  <a:cubicBezTo>
                    <a:pt x="425978" y="134702"/>
                    <a:pt x="418153" y="16854"/>
                    <a:pt x="552957" y="0"/>
                  </a:cubicBezTo>
                  <a:lnTo>
                    <a:pt x="1472157" y="445"/>
                  </a:lnTo>
                  <a:cubicBezTo>
                    <a:pt x="1476864" y="445"/>
                    <a:pt x="1481572" y="763"/>
                    <a:pt x="1486153" y="1844"/>
                  </a:cubicBezTo>
                  <a:cubicBezTo>
                    <a:pt x="1607979" y="31609"/>
                    <a:pt x="1595446" y="143352"/>
                    <a:pt x="1595446" y="143352"/>
                  </a:cubicBezTo>
                  <a:cubicBezTo>
                    <a:pt x="1611478" y="245555"/>
                    <a:pt x="1702259" y="260183"/>
                    <a:pt x="1715300" y="260183"/>
                  </a:cubicBezTo>
                  <a:lnTo>
                    <a:pt x="12203996" y="260183"/>
                  </a:lnTo>
                  <a:lnTo>
                    <a:pt x="12203996" y="6729012"/>
                  </a:lnTo>
                  <a:lnTo>
                    <a:pt x="0" y="6729012"/>
                  </a:lnTo>
                  <a:lnTo>
                    <a:pt x="0" y="260183"/>
                  </a:lnTo>
                  <a:close/>
                </a:path>
              </a:pathLst>
            </a:custGeom>
            <a:solidFill>
              <a:srgbClr val="000A1E">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lt1"/>
                </a:solidFill>
              </a:endParaRPr>
            </a:p>
          </p:txBody>
        </p:sp>
        <p:grpSp>
          <p:nvGrpSpPr>
            <p:cNvPr id="6" name="Group 5">
              <a:extLst>
                <a:ext uri="{FF2B5EF4-FFF2-40B4-BE49-F238E27FC236}">
                  <a16:creationId xmlns:a16="http://schemas.microsoft.com/office/drawing/2014/main" id="{E53C9C24-43A5-1DC0-4BDD-2A0E75DDAEBD}"/>
                </a:ext>
              </a:extLst>
            </p:cNvPr>
            <p:cNvGrpSpPr/>
            <p:nvPr/>
          </p:nvGrpSpPr>
          <p:grpSpPr>
            <a:xfrm>
              <a:off x="0" y="128391"/>
              <a:ext cx="12201705" cy="395341"/>
              <a:chOff x="0" y="128391"/>
              <a:chExt cx="12201705" cy="395341"/>
            </a:xfrm>
          </p:grpSpPr>
          <p:pic>
            <p:nvPicPr>
              <p:cNvPr id="7" name="Picture 6" descr="A white text on a black background&#10;&#10;Description automatically generated">
                <a:extLst>
                  <a:ext uri="{FF2B5EF4-FFF2-40B4-BE49-F238E27FC236}">
                    <a16:creationId xmlns:a16="http://schemas.microsoft.com/office/drawing/2014/main" id="{901C1BCD-CF47-8651-F74A-F833246F027A}"/>
                  </a:ext>
                </a:extLst>
              </p:cNvPr>
              <p:cNvPicPr>
                <a:picLocks noChangeAspect="1"/>
              </p:cNvPicPr>
              <p:nvPr/>
            </p:nvPicPr>
            <p:blipFill>
              <a:blip r:embed="rId3"/>
              <a:stretch>
                <a:fillRect/>
              </a:stretch>
            </p:blipFill>
            <p:spPr>
              <a:xfrm>
                <a:off x="519109" y="128391"/>
                <a:ext cx="983436" cy="395341"/>
              </a:xfrm>
              <a:prstGeom prst="rect">
                <a:avLst/>
              </a:prstGeom>
            </p:spPr>
          </p:pic>
          <p:sp>
            <p:nvSpPr>
              <p:cNvPr id="8" name="Freeform 7">
                <a:extLst>
                  <a:ext uri="{FF2B5EF4-FFF2-40B4-BE49-F238E27FC236}">
                    <a16:creationId xmlns:a16="http://schemas.microsoft.com/office/drawing/2014/main" id="{0155D6B8-9FF7-9B7D-A540-148F4B2C6A28}"/>
                  </a:ext>
                </a:extLst>
              </p:cNvPr>
              <p:cNvSpPr/>
              <p:nvPr/>
            </p:nvSpPr>
            <p:spPr>
              <a:xfrm>
                <a:off x="0" y="134529"/>
                <a:ext cx="12201705" cy="254825"/>
              </a:xfrm>
              <a:custGeom>
                <a:avLst/>
                <a:gdLst>
                  <a:gd name="connsiteX0" fmla="*/ 0 w 12218939"/>
                  <a:gd name="connsiteY0" fmla="*/ 254825 h 254825"/>
                  <a:gd name="connsiteX1" fmla="*/ 295522 w 12218939"/>
                  <a:gd name="connsiteY1" fmla="*/ 254825 h 254825"/>
                  <a:gd name="connsiteX2" fmla="*/ 292720 w 12218939"/>
                  <a:gd name="connsiteY2" fmla="*/ 254825 h 254825"/>
                  <a:gd name="connsiteX3" fmla="*/ 426341 w 12218939"/>
                  <a:gd name="connsiteY3" fmla="*/ 127413 h 254825"/>
                  <a:gd name="connsiteX4" fmla="*/ 559963 w 12218939"/>
                  <a:gd name="connsiteY4" fmla="*/ 0 h 254825"/>
                  <a:gd name="connsiteX5" fmla="*/ 553594 w 12218939"/>
                  <a:gd name="connsiteY5" fmla="*/ 0 h 254825"/>
                  <a:gd name="connsiteX6" fmla="*/ 1461178 w 12218939"/>
                  <a:gd name="connsiteY6" fmla="*/ 0 h 254825"/>
                  <a:gd name="connsiteX7" fmla="*/ 1463598 w 12218939"/>
                  <a:gd name="connsiteY7" fmla="*/ 0 h 254825"/>
                  <a:gd name="connsiteX8" fmla="*/ 1597220 w 12218939"/>
                  <a:gd name="connsiteY8" fmla="*/ 127413 h 254825"/>
                  <a:gd name="connsiteX9" fmla="*/ 1730841 w 12218939"/>
                  <a:gd name="connsiteY9" fmla="*/ 254825 h 254825"/>
                  <a:gd name="connsiteX10" fmla="*/ 12218940 w 12218939"/>
                  <a:gd name="connsiteY10" fmla="*/ 254825 h 2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8939" h="254825">
                    <a:moveTo>
                      <a:pt x="0" y="254825"/>
                    </a:moveTo>
                    <a:lnTo>
                      <a:pt x="295522" y="254825"/>
                    </a:lnTo>
                    <a:cubicBezTo>
                      <a:pt x="295522" y="254825"/>
                      <a:pt x="292720" y="254825"/>
                      <a:pt x="292720" y="254825"/>
                    </a:cubicBezTo>
                    <a:cubicBezTo>
                      <a:pt x="366536" y="254825"/>
                      <a:pt x="426341" y="197776"/>
                      <a:pt x="426341" y="127413"/>
                    </a:cubicBezTo>
                    <a:cubicBezTo>
                      <a:pt x="426341" y="57049"/>
                      <a:pt x="486146" y="0"/>
                      <a:pt x="559963" y="0"/>
                    </a:cubicBezTo>
                    <a:lnTo>
                      <a:pt x="553594" y="0"/>
                    </a:lnTo>
                    <a:lnTo>
                      <a:pt x="1461178" y="0"/>
                    </a:lnTo>
                    <a:cubicBezTo>
                      <a:pt x="1461178" y="0"/>
                      <a:pt x="1463598" y="0"/>
                      <a:pt x="1463598" y="0"/>
                    </a:cubicBezTo>
                    <a:cubicBezTo>
                      <a:pt x="1537415" y="0"/>
                      <a:pt x="1597220" y="57049"/>
                      <a:pt x="1597220" y="127413"/>
                    </a:cubicBezTo>
                    <a:cubicBezTo>
                      <a:pt x="1597220" y="197776"/>
                      <a:pt x="1657024" y="254825"/>
                      <a:pt x="1730841" y="254825"/>
                    </a:cubicBezTo>
                    <a:lnTo>
                      <a:pt x="12218940" y="254825"/>
                    </a:lnTo>
                  </a:path>
                </a:pathLst>
              </a:custGeom>
              <a:noFill/>
              <a:ln w="19050" cap="rnd">
                <a:solidFill>
                  <a:srgbClr val="FFFFFF"/>
                </a:solidFill>
                <a:prstDash val="solid"/>
                <a:miter/>
              </a:ln>
            </p:spPr>
            <p:txBody>
              <a:bodyPr rtlCol="0" anchor="ctr"/>
              <a:lstStyle/>
              <a:p>
                <a:endParaRPr lang="en-CA"/>
              </a:p>
            </p:txBody>
          </p:sp>
        </p:grpSp>
      </p:grpSp>
      <p:sp>
        <p:nvSpPr>
          <p:cNvPr id="3" name="Footer Placeholder 2">
            <a:extLst>
              <a:ext uri="{FF2B5EF4-FFF2-40B4-BE49-F238E27FC236}">
                <a16:creationId xmlns:a16="http://schemas.microsoft.com/office/drawing/2014/main" id="{CA60C710-515F-185B-88F9-7D9D0FF1C913}"/>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245956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D5A25659-5345-4429-B41E-F52AA9EEED4D}"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8BA75-B34C-4B29-BF26-3C00461C6D3B}" type="slidenum">
              <a:rPr lang="en-US" smtClean="0"/>
              <a:t>‹#›</a:t>
            </a:fld>
            <a:endParaRPr lang="en-US"/>
          </a:p>
        </p:txBody>
      </p:sp>
    </p:spTree>
    <p:extLst>
      <p:ext uri="{BB962C8B-B14F-4D97-AF65-F5344CB8AC3E}">
        <p14:creationId xmlns:p14="http://schemas.microsoft.com/office/powerpoint/2010/main" val="15457466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heme 1 - Titl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8263E93-CC39-B741-6142-4284C206E262}"/>
              </a:ext>
            </a:extLst>
          </p:cNvPr>
          <p:cNvGrpSpPr/>
          <p:nvPr userDrawn="1"/>
        </p:nvGrpSpPr>
        <p:grpSpPr>
          <a:xfrm>
            <a:off x="0" y="0"/>
            <a:ext cx="12192000" cy="6858000"/>
            <a:chOff x="0" y="0"/>
            <a:chExt cx="12192000" cy="6858000"/>
          </a:xfrm>
        </p:grpSpPr>
        <p:pic>
          <p:nvPicPr>
            <p:cNvPr id="5" name="Picture 4">
              <a:extLst>
                <a:ext uri="{FF2B5EF4-FFF2-40B4-BE49-F238E27FC236}">
                  <a16:creationId xmlns:a16="http://schemas.microsoft.com/office/drawing/2014/main" id="{FD1D27DD-8E94-2354-B0B1-A18280F8C690}"/>
                </a:ext>
              </a:extLst>
            </p:cNvPr>
            <p:cNvPicPr>
              <a:picLocks noChangeAspect="1"/>
            </p:cNvPicPr>
            <p:nvPr userDrawn="1"/>
          </p:nvPicPr>
          <p:blipFill>
            <a:blip r:embed="rId2"/>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559E047B-DA11-8CB3-A5DB-0417CA66D4D7}"/>
                </a:ext>
              </a:extLst>
            </p:cNvPr>
            <p:cNvSpPr/>
            <p:nvPr userDrawn="1"/>
          </p:nvSpPr>
          <p:spPr>
            <a:xfrm>
              <a:off x="0" y="0"/>
              <a:ext cx="12192000" cy="6858000"/>
            </a:xfrm>
            <a:prstGeom prst="rect">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62" name="Rectangle 61">
            <a:extLst>
              <a:ext uri="{FF2B5EF4-FFF2-40B4-BE49-F238E27FC236}">
                <a16:creationId xmlns:a16="http://schemas.microsoft.com/office/drawing/2014/main" id="{48F57A95-E345-95F6-F9A3-E78D96374FD5}"/>
              </a:ext>
            </a:extLst>
          </p:cNvPr>
          <p:cNvSpPr/>
          <p:nvPr userDrawn="1"/>
        </p:nvSpPr>
        <p:spPr>
          <a:xfrm>
            <a:off x="0" y="389354"/>
            <a:ext cx="12190730" cy="6468645"/>
          </a:xfrm>
          <a:prstGeom prst="rect">
            <a:avLst/>
          </a:prstGeom>
          <a:solidFill>
            <a:srgbClr val="000A1E">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CA"/>
          </a:p>
        </p:txBody>
      </p:sp>
      <p:sp>
        <p:nvSpPr>
          <p:cNvPr id="2" name="Title 1">
            <a:extLst>
              <a:ext uri="{FF2B5EF4-FFF2-40B4-BE49-F238E27FC236}">
                <a16:creationId xmlns:a16="http://schemas.microsoft.com/office/drawing/2014/main" id="{1740E11A-5D0A-B812-8EB1-5DC4C7539226}"/>
              </a:ext>
            </a:extLst>
          </p:cNvPr>
          <p:cNvSpPr>
            <a:spLocks noGrp="1"/>
          </p:cNvSpPr>
          <p:nvPr>
            <p:ph type="title"/>
          </p:nvPr>
        </p:nvSpPr>
        <p:spPr>
          <a:xfrm>
            <a:off x="515938" y="2875391"/>
            <a:ext cx="11160124" cy="1283428"/>
          </a:xfrm>
        </p:spPr>
        <p:txBody>
          <a:bodyPr>
            <a:noAutofit/>
          </a:bodyPr>
          <a:lstStyle>
            <a:lvl1pPr>
              <a:defRPr sz="4300" b="1"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a:t>Click to edit Master title style</a:t>
            </a:r>
          </a:p>
        </p:txBody>
      </p:sp>
      <p:sp>
        <p:nvSpPr>
          <p:cNvPr id="63" name="Text Placeholder 62">
            <a:extLst>
              <a:ext uri="{FF2B5EF4-FFF2-40B4-BE49-F238E27FC236}">
                <a16:creationId xmlns:a16="http://schemas.microsoft.com/office/drawing/2014/main" id="{C1853759-66AC-3EBF-0899-8344C28B5F27}"/>
              </a:ext>
            </a:extLst>
          </p:cNvPr>
          <p:cNvSpPr>
            <a:spLocks noGrp="1"/>
          </p:cNvSpPr>
          <p:nvPr>
            <p:ph type="body" sz="quarter" idx="10" hasCustomPrompt="1"/>
          </p:nvPr>
        </p:nvSpPr>
        <p:spPr>
          <a:xfrm>
            <a:off x="515938" y="4461644"/>
            <a:ext cx="5577469" cy="346819"/>
          </a:xfrm>
        </p:spPr>
        <p:txBody>
          <a:bodyPr/>
          <a:lstStyle>
            <a:lvl1pPr marL="0" indent="0">
              <a:buNone/>
              <a:defRPr sz="2000" b="1"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9525" indent="0">
              <a:buNone/>
              <a:tabLst/>
              <a:defRPr sz="1600"/>
            </a:lvl2pPr>
            <a:lvl3pPr marL="617538" indent="0">
              <a:buNone/>
              <a:defRPr/>
            </a:lvl3pPr>
            <a:lvl4pPr marL="927100" indent="0">
              <a:buNone/>
              <a:defRPr/>
            </a:lvl4pPr>
            <a:lvl5pPr marL="1243012" indent="0">
              <a:buNone/>
              <a:defRPr/>
            </a:lvl5pPr>
          </a:lstStyle>
          <a:p>
            <a:pPr lvl="0"/>
            <a:r>
              <a:rPr lang="en-US"/>
              <a:t>Speaker name</a:t>
            </a:r>
          </a:p>
        </p:txBody>
      </p:sp>
      <p:sp>
        <p:nvSpPr>
          <p:cNvPr id="64" name="Text Placeholder 62">
            <a:extLst>
              <a:ext uri="{FF2B5EF4-FFF2-40B4-BE49-F238E27FC236}">
                <a16:creationId xmlns:a16="http://schemas.microsoft.com/office/drawing/2014/main" id="{E5A35754-503B-DB61-8FC7-29AE2F5BB8BD}"/>
              </a:ext>
            </a:extLst>
          </p:cNvPr>
          <p:cNvSpPr>
            <a:spLocks noGrp="1"/>
          </p:cNvSpPr>
          <p:nvPr>
            <p:ph type="body" sz="quarter" idx="11" hasCustomPrompt="1"/>
          </p:nvPr>
        </p:nvSpPr>
        <p:spPr>
          <a:xfrm>
            <a:off x="515938" y="4822318"/>
            <a:ext cx="5580062" cy="338508"/>
          </a:xfrm>
        </p:spPr>
        <p:txBody>
          <a:bodyPr/>
          <a:lstStyle>
            <a:lvl1pPr marL="0" indent="0">
              <a:buNone/>
              <a:defRPr sz="2000" b="1"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9525" indent="0">
              <a:buNone/>
              <a:tabLst/>
              <a:defRPr sz="1600" cap="all" spc="150" baseline="0">
                <a:latin typeface="+mn-lt"/>
              </a:defRPr>
            </a:lvl2pPr>
            <a:lvl3pPr marL="617538" indent="0">
              <a:buNone/>
              <a:defRPr/>
            </a:lvl3pPr>
            <a:lvl4pPr marL="927100" indent="0">
              <a:buNone/>
              <a:defRPr/>
            </a:lvl4pPr>
            <a:lvl5pPr marL="1243012" indent="0">
              <a:buNone/>
              <a:defRPr/>
            </a:lvl5pPr>
          </a:lstStyle>
          <a:p>
            <a:pPr lvl="1"/>
            <a:r>
              <a:rPr lang="en-US"/>
              <a:t>title</a:t>
            </a:r>
          </a:p>
        </p:txBody>
      </p:sp>
      <p:pic>
        <p:nvPicPr>
          <p:cNvPr id="3" name="Picture 2" descr="A white text on a black background&#10;&#10;Description automatically generated">
            <a:extLst>
              <a:ext uri="{FF2B5EF4-FFF2-40B4-BE49-F238E27FC236}">
                <a16:creationId xmlns:a16="http://schemas.microsoft.com/office/drawing/2014/main" id="{7967C8F1-873D-74D7-DFF3-E033431A39FB}"/>
              </a:ext>
            </a:extLst>
          </p:cNvPr>
          <p:cNvPicPr>
            <a:picLocks noChangeAspect="1"/>
          </p:cNvPicPr>
          <p:nvPr userDrawn="1"/>
        </p:nvPicPr>
        <p:blipFill>
          <a:blip r:embed="rId3"/>
          <a:stretch>
            <a:fillRect/>
          </a:stretch>
        </p:blipFill>
        <p:spPr>
          <a:xfrm>
            <a:off x="398585" y="1685451"/>
            <a:ext cx="1324707" cy="532531"/>
          </a:xfrm>
          <a:prstGeom prst="rect">
            <a:avLst/>
          </a:prstGeom>
        </p:spPr>
      </p:pic>
      <p:cxnSp>
        <p:nvCxnSpPr>
          <p:cNvPr id="6" name="Straight Connector 5">
            <a:extLst>
              <a:ext uri="{FF2B5EF4-FFF2-40B4-BE49-F238E27FC236}">
                <a16:creationId xmlns:a16="http://schemas.microsoft.com/office/drawing/2014/main" id="{25F2B4BB-885F-B0C7-C647-193C9AB6325B}"/>
              </a:ext>
            </a:extLst>
          </p:cNvPr>
          <p:cNvCxnSpPr>
            <a:cxnSpLocks/>
          </p:cNvCxnSpPr>
          <p:nvPr userDrawn="1"/>
        </p:nvCxnSpPr>
        <p:spPr>
          <a:xfrm>
            <a:off x="0" y="389354"/>
            <a:ext cx="12190730" cy="0"/>
          </a:xfrm>
          <a:prstGeom prst="line">
            <a:avLst/>
          </a:prstGeom>
          <a:noFill/>
          <a:ln w="19050" cap="rnd">
            <a:solidFill>
              <a:srgbClr val="FFFFFF"/>
            </a:solidFill>
            <a:prstDash val="solid"/>
            <a:miter/>
          </a:ln>
        </p:spPr>
      </p:cxnSp>
    </p:spTree>
    <p:extLst>
      <p:ext uri="{BB962C8B-B14F-4D97-AF65-F5344CB8AC3E}">
        <p14:creationId xmlns:p14="http://schemas.microsoft.com/office/powerpoint/2010/main" val="360132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eme 1 - Divider">
    <p:spTree>
      <p:nvGrpSpPr>
        <p:cNvPr id="1" name=""/>
        <p:cNvGrpSpPr/>
        <p:nvPr/>
      </p:nvGrpSpPr>
      <p:grpSpPr>
        <a:xfrm>
          <a:off x="0" y="0"/>
          <a:ext cx="0" cy="0"/>
          <a:chOff x="0" y="0"/>
          <a:chExt cx="0" cy="0"/>
        </a:xfrm>
      </p:grpSpPr>
      <p:grpSp>
        <p:nvGrpSpPr>
          <p:cNvPr id="7" name="Background">
            <a:extLst>
              <a:ext uri="{FF2B5EF4-FFF2-40B4-BE49-F238E27FC236}">
                <a16:creationId xmlns:a16="http://schemas.microsoft.com/office/drawing/2014/main" id="{9EAE1EB5-F10F-C107-CA54-A7A7AA6AC4E3}"/>
              </a:ext>
            </a:extLst>
          </p:cNvPr>
          <p:cNvGrpSpPr/>
          <p:nvPr userDrawn="1"/>
        </p:nvGrpSpPr>
        <p:grpSpPr>
          <a:xfrm>
            <a:off x="0" y="0"/>
            <a:ext cx="12192000" cy="6858000"/>
            <a:chOff x="0" y="0"/>
            <a:chExt cx="12192000" cy="6858000"/>
          </a:xfrm>
        </p:grpSpPr>
        <p:pic>
          <p:nvPicPr>
            <p:cNvPr id="8" name="Picture 7">
              <a:extLst>
                <a:ext uri="{FF2B5EF4-FFF2-40B4-BE49-F238E27FC236}">
                  <a16:creationId xmlns:a16="http://schemas.microsoft.com/office/drawing/2014/main" id="{67843C2E-90A9-0E16-2F35-0D2DA63F6FED}"/>
                </a:ext>
              </a:extLst>
            </p:cNvPr>
            <p:cNvPicPr>
              <a:picLocks noChangeAspect="1"/>
            </p:cNvPicPr>
            <p:nvPr userDrawn="1"/>
          </p:nvPicPr>
          <p:blipFill>
            <a:blip r:embed="rId2"/>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4E6BA14F-757B-DD2A-B609-F0E6E939AE29}"/>
                </a:ext>
              </a:extLst>
            </p:cNvPr>
            <p:cNvSpPr/>
            <p:nvPr userDrawn="1"/>
          </p:nvSpPr>
          <p:spPr>
            <a:xfrm>
              <a:off x="0" y="0"/>
              <a:ext cx="12192000" cy="6858000"/>
            </a:xfrm>
            <a:prstGeom prst="rect">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0" name="Round Single Corner Rectangle 9">
            <a:extLst>
              <a:ext uri="{FF2B5EF4-FFF2-40B4-BE49-F238E27FC236}">
                <a16:creationId xmlns:a16="http://schemas.microsoft.com/office/drawing/2014/main" id="{D59956F3-C614-654D-AABB-30B084A218EE}"/>
              </a:ext>
            </a:extLst>
          </p:cNvPr>
          <p:cNvSpPr/>
          <p:nvPr userDrawn="1"/>
        </p:nvSpPr>
        <p:spPr>
          <a:xfrm flipH="1">
            <a:off x="515935" y="549276"/>
            <a:ext cx="11685770" cy="6308724"/>
          </a:xfrm>
          <a:prstGeom prst="round1Rect">
            <a:avLst>
              <a:gd name="adj" fmla="val 4856"/>
            </a:avLst>
          </a:prstGeom>
          <a:solidFill>
            <a:srgbClr val="000A1E">
              <a:alpha val="70000"/>
            </a:srgbClr>
          </a:solidFill>
          <a:ln w="12710"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Connectors">
            <a:extLst>
              <a:ext uri="{FF2B5EF4-FFF2-40B4-BE49-F238E27FC236}">
                <a16:creationId xmlns:a16="http://schemas.microsoft.com/office/drawing/2014/main" id="{E286E852-FAE3-A7D9-1454-E2CD67FE6BEA}"/>
              </a:ext>
            </a:extLst>
          </p:cNvPr>
          <p:cNvPicPr>
            <a:picLocks noChangeAspect="1"/>
          </p:cNvPicPr>
          <p:nvPr userDrawn="1"/>
        </p:nvPicPr>
        <p:blipFill rotWithShape="1">
          <a:blip r:embed="rId3">
            <a:alphaModFix/>
          </a:blip>
          <a:srcRect l="196" t="265" r="116" b="265"/>
          <a:stretch/>
        </p:blipFill>
        <p:spPr>
          <a:xfrm>
            <a:off x="0" y="0"/>
            <a:ext cx="12201705" cy="6858000"/>
          </a:xfrm>
          <a:prstGeom prst="rect">
            <a:avLst/>
          </a:prstGeom>
        </p:spPr>
      </p:pic>
      <p:pic>
        <p:nvPicPr>
          <p:cNvPr id="13" name="Glow Line">
            <a:extLst>
              <a:ext uri="{FF2B5EF4-FFF2-40B4-BE49-F238E27FC236}">
                <a16:creationId xmlns:a16="http://schemas.microsoft.com/office/drawing/2014/main" id="{F4BE0E04-52D3-0291-1172-99D82B7128E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493" b="-561"/>
          <a:stretch/>
        </p:blipFill>
        <p:spPr>
          <a:xfrm>
            <a:off x="7274471" y="1895912"/>
            <a:ext cx="2030841" cy="3580543"/>
          </a:xfrm>
          <a:prstGeom prst="rect">
            <a:avLst/>
          </a:prstGeom>
        </p:spPr>
      </p:pic>
      <p:pic>
        <p:nvPicPr>
          <p:cNvPr id="14" name="Touchpoint">
            <a:extLst>
              <a:ext uri="{FF2B5EF4-FFF2-40B4-BE49-F238E27FC236}">
                <a16:creationId xmlns:a16="http://schemas.microsoft.com/office/drawing/2014/main" id="{A6119744-6A8A-35EE-0AE9-B8A4570B16CE}"/>
              </a:ext>
            </a:extLst>
          </p:cNvPr>
          <p:cNvPicPr>
            <a:picLocks noChangeAspect="1"/>
          </p:cNvPicPr>
          <p:nvPr userDrawn="1"/>
        </p:nvPicPr>
        <p:blipFill>
          <a:blip r:embed="rId6"/>
          <a:srcRect l="32" r="32"/>
          <a:stretch/>
        </p:blipFill>
        <p:spPr>
          <a:xfrm>
            <a:off x="6664607" y="1836971"/>
            <a:ext cx="1072350" cy="1073035"/>
          </a:xfrm>
          <a:prstGeom prst="rect">
            <a:avLst/>
          </a:prstGeom>
          <a:effectLst/>
        </p:spPr>
      </p:pic>
      <p:sp>
        <p:nvSpPr>
          <p:cNvPr id="5" name="Divider Number">
            <a:extLst>
              <a:ext uri="{FF2B5EF4-FFF2-40B4-BE49-F238E27FC236}">
                <a16:creationId xmlns:a16="http://schemas.microsoft.com/office/drawing/2014/main" id="{93F2934C-684C-8259-1F2F-C4F7CBF9D078}"/>
              </a:ext>
            </a:extLst>
          </p:cNvPr>
          <p:cNvSpPr>
            <a:spLocks noGrp="1"/>
          </p:cNvSpPr>
          <p:nvPr>
            <p:ph type="body" sz="quarter" idx="11" hasCustomPrompt="1"/>
          </p:nvPr>
        </p:nvSpPr>
        <p:spPr>
          <a:xfrm>
            <a:off x="2092049" y="1589872"/>
            <a:ext cx="2445234" cy="2215991"/>
          </a:xfrm>
        </p:spPr>
        <p:txBody>
          <a:bodyPr tIns="0" bIns="0" anchor="ctr">
            <a:spAutoFit/>
          </a:bodyPr>
          <a:lstStyle>
            <a:lvl1pPr marL="0" indent="0">
              <a:buFont typeface="Arial" panose="020B0604020202020204" pitchFamily="34" charset="0"/>
              <a:buNone/>
              <a:defRPr sz="16000" b="1"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0" indent="0">
              <a:buNone/>
              <a:defRPr sz="16000" b="1"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225425" indent="0">
              <a:buNone/>
              <a:defRPr sz="16000" b="1"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488950" indent="0">
              <a:buNone/>
              <a:defRPr sz="16000" b="1" i="0">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714375" indent="0">
              <a:buNone/>
              <a:defRPr sz="16000" b="1" i="0">
                <a:latin typeface="Amazon Ember Display" panose="020F0603020204020204" pitchFamily="34" charset="0"/>
                <a:ea typeface="Amazon Ember Display" panose="020F0603020204020204" pitchFamily="34" charset="0"/>
                <a:cs typeface="Amazon Ember Display" panose="020F0603020204020204" pitchFamily="34" charset="0"/>
              </a:defRPr>
            </a:lvl5pPr>
          </a:lstStyle>
          <a:p>
            <a:pPr lvl="0"/>
            <a:r>
              <a:rPr lang="en-US"/>
              <a:t>##</a:t>
            </a:r>
            <a:endParaRPr lang="en-CA"/>
          </a:p>
        </p:txBody>
      </p:sp>
      <p:sp>
        <p:nvSpPr>
          <p:cNvPr id="6" name="Title">
            <a:extLst>
              <a:ext uri="{FF2B5EF4-FFF2-40B4-BE49-F238E27FC236}">
                <a16:creationId xmlns:a16="http://schemas.microsoft.com/office/drawing/2014/main" id="{815464DA-E979-9EB8-8ABA-3EFF0FA77C58}"/>
              </a:ext>
            </a:extLst>
          </p:cNvPr>
          <p:cNvSpPr>
            <a:spLocks noGrp="1"/>
          </p:cNvSpPr>
          <p:nvPr>
            <p:ph type="title" hasCustomPrompt="1"/>
          </p:nvPr>
        </p:nvSpPr>
        <p:spPr>
          <a:xfrm>
            <a:off x="1624546" y="3646762"/>
            <a:ext cx="5417864" cy="1969517"/>
          </a:xfrm>
          <a:prstGeom prst="roundRect">
            <a:avLst/>
          </a:prstGeom>
          <a:solidFill>
            <a:srgbClr val="3AD6B8">
              <a:alpha val="40000"/>
            </a:srgbClr>
          </a:solidFill>
        </p:spPr>
        <p:txBody>
          <a:bodyPr wrap="square" lIns="396000" anchor="ctr">
            <a:noAutofit/>
          </a:bodyPr>
          <a:lstStyle>
            <a:lvl1pPr>
              <a:defRPr sz="4800"/>
            </a:lvl1pPr>
          </a:lstStyle>
          <a:p>
            <a:r>
              <a:rPr lang="en-US"/>
              <a:t>Insert title here</a:t>
            </a:r>
            <a:br>
              <a:rPr lang="en-US"/>
            </a:br>
            <a:r>
              <a:rPr lang="en-US"/>
              <a:t>and here</a:t>
            </a:r>
            <a:endParaRPr lang="en-CA"/>
          </a:p>
        </p:txBody>
      </p:sp>
    </p:spTree>
    <p:extLst>
      <p:ext uri="{BB962C8B-B14F-4D97-AF65-F5344CB8AC3E}">
        <p14:creationId xmlns:p14="http://schemas.microsoft.com/office/powerpoint/2010/main" val="322666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4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6" presetClass="emph" presetSubtype="0" accel="50000" decel="50000" autoRev="1" fill="hold" nodeType="withEffect">
                                  <p:stCondLst>
                                    <p:cond delay="800"/>
                                  </p:stCondLst>
                                  <p:childTnLst>
                                    <p:animScale>
                                      <p:cBhvr>
                                        <p:cTn id="12" dur="500" fill="hold"/>
                                        <p:tgtEl>
                                          <p:spTgt spid="14"/>
                                        </p:tgtEl>
                                      </p:cBhvr>
                                      <p:by x="110000" y="110000"/>
                                    </p:animScale>
                                  </p:childTnLst>
                                </p:cTn>
                              </p:par>
                              <p:par>
                                <p:cTn id="13" presetID="22" presetClass="entr" presetSubtype="4" fill="hold" nodeType="with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10" presetClass="entr" presetSubtype="0" fill="hold" nodeType="withEffect">
                                  <p:stCondLst>
                                    <p:cond delay="2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childTnLst>
                                </p:cTn>
                              </p:par>
                              <p:par>
                                <p:cTn id="19" presetID="10" presetClass="entr" presetSubtype="0" fill="hold" grpId="0" nodeType="withEffect">
                                  <p:stCondLst>
                                    <p:cond delay="4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64" presetClass="path" presetSubtype="0" accel="50000" decel="50000" fill="hold" grpId="1" nodeType="withEffect">
                                  <p:stCondLst>
                                    <p:cond delay="400"/>
                                  </p:stCondLst>
                                  <p:childTnLst>
                                    <p:animMotion origin="layout" path="M 0 0.02153 L 0 2.59259E-6 " pathEditMode="relative" rAng="0" ptsTypes="AA">
                                      <p:cBhvr>
                                        <p:cTn id="23" dur="750" fill="hold"/>
                                        <p:tgtEl>
                                          <p:spTgt spid="5"/>
                                        </p:tgtEl>
                                        <p:attrNameLst>
                                          <p:attrName>ppt_x</p:attrName>
                                          <p:attrName>ppt_y</p:attrName>
                                        </p:attrNameLst>
                                      </p:cBhvr>
                                      <p:rCtr x="0" y="-1088"/>
                                    </p:animMotion>
                                  </p:childTnLst>
                                </p:cTn>
                              </p:par>
                              <p:par>
                                <p:cTn id="24" presetID="10" presetClass="entr" presetSubtype="0" fill="hold" grpId="0" nodeType="withEffect">
                                  <p:stCondLst>
                                    <p:cond delay="4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64" presetClass="path" presetSubtype="0" accel="50000" decel="50000" fill="hold" grpId="1" nodeType="withEffect">
                                  <p:stCondLst>
                                    <p:cond delay="400"/>
                                  </p:stCondLst>
                                  <p:childTnLst>
                                    <p:animMotion origin="layout" path="M 2.29167E-6 -0.02615 L 2.29167E-6 -3.33333E-6 " pathEditMode="relative" rAng="0" ptsTypes="AA">
                                      <p:cBhvr>
                                        <p:cTn id="28" dur="750" fill="hold"/>
                                        <p:tgtEl>
                                          <p:spTgt spid="6"/>
                                        </p:tgtEl>
                                        <p:attrNameLst>
                                          <p:attrName>ppt_x</p:attrName>
                                          <p:attrName>ppt_y</p:attrName>
                                        </p:attrNameLst>
                                      </p:cBhvr>
                                      <p:rCtr x="0" y="1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tmplLst>
          <p:tmpl>
            <p:tnLst>
              <p:par>
                <p:cTn presetID="10" presetClass="entr" presetSubtype="0" fill="hold" nodeType="withEffect">
                  <p:stCondLst>
                    <p:cond delay="4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bldP spid="6" grpId="0" animBg="1"/>
      <p:bldP spid="6" grpId="1"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heme 1 - Conten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968659B-440B-7730-8769-0239B9D9D633}"/>
              </a:ext>
            </a:extLst>
          </p:cNvPr>
          <p:cNvGrpSpPr/>
          <p:nvPr userDrawn="1"/>
        </p:nvGrpSpPr>
        <p:grpSpPr>
          <a:xfrm>
            <a:off x="0" y="0"/>
            <a:ext cx="12192000" cy="6858000"/>
            <a:chOff x="0" y="0"/>
            <a:chExt cx="12192000" cy="6858000"/>
          </a:xfrm>
        </p:grpSpPr>
        <p:pic>
          <p:nvPicPr>
            <p:cNvPr id="14" name="Picture 13">
              <a:extLst>
                <a:ext uri="{FF2B5EF4-FFF2-40B4-BE49-F238E27FC236}">
                  <a16:creationId xmlns:a16="http://schemas.microsoft.com/office/drawing/2014/main" id="{76B51BDD-2749-D805-6BBE-B677EB63D4C0}"/>
                </a:ext>
              </a:extLst>
            </p:cNvPr>
            <p:cNvPicPr>
              <a:picLocks noChangeAspect="1"/>
            </p:cNvPicPr>
            <p:nvPr userDrawn="1"/>
          </p:nvPicPr>
          <p:blipFill>
            <a:blip r:embed="rId2"/>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9C86ABCC-EDAE-A7F5-B56B-DF7255C42867}"/>
                </a:ext>
              </a:extLst>
            </p:cNvPr>
            <p:cNvSpPr/>
            <p:nvPr userDrawn="1"/>
          </p:nvSpPr>
          <p:spPr>
            <a:xfrm>
              <a:off x="0" y="0"/>
              <a:ext cx="12192000" cy="6858000"/>
            </a:xfrm>
            <a:prstGeom prst="rect">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8" name="Group 7">
            <a:extLst>
              <a:ext uri="{FF2B5EF4-FFF2-40B4-BE49-F238E27FC236}">
                <a16:creationId xmlns:a16="http://schemas.microsoft.com/office/drawing/2014/main" id="{6D2A0DB8-50A6-F67F-7597-C596A9E46FD4}"/>
              </a:ext>
            </a:extLst>
          </p:cNvPr>
          <p:cNvGrpSpPr/>
          <p:nvPr userDrawn="1"/>
        </p:nvGrpSpPr>
        <p:grpSpPr>
          <a:xfrm>
            <a:off x="0" y="128391"/>
            <a:ext cx="12203996" cy="6729863"/>
            <a:chOff x="0" y="128391"/>
            <a:chExt cx="12203996" cy="6729863"/>
          </a:xfrm>
        </p:grpSpPr>
        <p:sp>
          <p:nvSpPr>
            <p:cNvPr id="10" name="Graphic 11">
              <a:extLst>
                <a:ext uri="{FF2B5EF4-FFF2-40B4-BE49-F238E27FC236}">
                  <a16:creationId xmlns:a16="http://schemas.microsoft.com/office/drawing/2014/main" id="{0A2D6DDE-7367-1EC2-AD23-14C92A18F0DD}"/>
                </a:ext>
              </a:extLst>
            </p:cNvPr>
            <p:cNvSpPr/>
            <p:nvPr/>
          </p:nvSpPr>
          <p:spPr>
            <a:xfrm>
              <a:off x="0" y="129243"/>
              <a:ext cx="12203996" cy="6729011"/>
            </a:xfrm>
            <a:custGeom>
              <a:avLst/>
              <a:gdLst>
                <a:gd name="connsiteX0" fmla="*/ 0 w 12203996"/>
                <a:gd name="connsiteY0" fmla="*/ 260183 h 6729011"/>
                <a:gd name="connsiteX1" fmla="*/ 305106 w 12203996"/>
                <a:gd name="connsiteY1" fmla="*/ 259038 h 6729011"/>
                <a:gd name="connsiteX2" fmla="*/ 425978 w 12203996"/>
                <a:gd name="connsiteY2" fmla="*/ 134702 h 6729011"/>
                <a:gd name="connsiteX3" fmla="*/ 552957 w 12203996"/>
                <a:gd name="connsiteY3" fmla="*/ 0 h 6729011"/>
                <a:gd name="connsiteX4" fmla="*/ 1472157 w 12203996"/>
                <a:gd name="connsiteY4" fmla="*/ 445 h 6729011"/>
                <a:gd name="connsiteX5" fmla="*/ 1486153 w 12203996"/>
                <a:gd name="connsiteY5" fmla="*/ 1844 h 6729011"/>
                <a:gd name="connsiteX6" fmla="*/ 1595446 w 12203996"/>
                <a:gd name="connsiteY6" fmla="*/ 143352 h 6729011"/>
                <a:gd name="connsiteX7" fmla="*/ 1715300 w 12203996"/>
                <a:gd name="connsiteY7" fmla="*/ 260183 h 6729011"/>
                <a:gd name="connsiteX8" fmla="*/ 12203996 w 12203996"/>
                <a:gd name="connsiteY8" fmla="*/ 260183 h 6729011"/>
                <a:gd name="connsiteX9" fmla="*/ 12203996 w 12203996"/>
                <a:gd name="connsiteY9" fmla="*/ 6729012 h 6729011"/>
                <a:gd name="connsiteX10" fmla="*/ 0 w 12203996"/>
                <a:gd name="connsiteY10" fmla="*/ 6729012 h 6729011"/>
                <a:gd name="connsiteX11" fmla="*/ 0 w 12203996"/>
                <a:gd name="connsiteY11" fmla="*/ 260183 h 672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03996" h="6729011">
                  <a:moveTo>
                    <a:pt x="0" y="260183"/>
                  </a:moveTo>
                  <a:lnTo>
                    <a:pt x="305106" y="259038"/>
                  </a:lnTo>
                  <a:cubicBezTo>
                    <a:pt x="315921" y="259483"/>
                    <a:pt x="419044" y="241739"/>
                    <a:pt x="425978" y="134702"/>
                  </a:cubicBezTo>
                  <a:cubicBezTo>
                    <a:pt x="425978" y="134702"/>
                    <a:pt x="418153" y="16854"/>
                    <a:pt x="552957" y="0"/>
                  </a:cubicBezTo>
                  <a:lnTo>
                    <a:pt x="1472157" y="445"/>
                  </a:lnTo>
                  <a:cubicBezTo>
                    <a:pt x="1476864" y="445"/>
                    <a:pt x="1481572" y="763"/>
                    <a:pt x="1486153" y="1844"/>
                  </a:cubicBezTo>
                  <a:cubicBezTo>
                    <a:pt x="1607979" y="31609"/>
                    <a:pt x="1595446" y="143352"/>
                    <a:pt x="1595446" y="143352"/>
                  </a:cubicBezTo>
                  <a:cubicBezTo>
                    <a:pt x="1611478" y="245555"/>
                    <a:pt x="1702259" y="260183"/>
                    <a:pt x="1715300" y="260183"/>
                  </a:cubicBezTo>
                  <a:lnTo>
                    <a:pt x="12203996" y="260183"/>
                  </a:lnTo>
                  <a:lnTo>
                    <a:pt x="12203996" y="6729012"/>
                  </a:lnTo>
                  <a:lnTo>
                    <a:pt x="0" y="6729012"/>
                  </a:lnTo>
                  <a:lnTo>
                    <a:pt x="0" y="260183"/>
                  </a:lnTo>
                  <a:close/>
                </a:path>
              </a:pathLst>
            </a:custGeom>
            <a:solidFill>
              <a:srgbClr val="000A1E">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lt1"/>
                </a:solidFill>
              </a:endParaRPr>
            </a:p>
          </p:txBody>
        </p:sp>
        <p:grpSp>
          <p:nvGrpSpPr>
            <p:cNvPr id="11" name="Group 10">
              <a:extLst>
                <a:ext uri="{FF2B5EF4-FFF2-40B4-BE49-F238E27FC236}">
                  <a16:creationId xmlns:a16="http://schemas.microsoft.com/office/drawing/2014/main" id="{AAF6E8D7-AB9A-3D4A-7758-699A1D29F1C2}"/>
                </a:ext>
              </a:extLst>
            </p:cNvPr>
            <p:cNvGrpSpPr/>
            <p:nvPr/>
          </p:nvGrpSpPr>
          <p:grpSpPr>
            <a:xfrm>
              <a:off x="0" y="128391"/>
              <a:ext cx="12201705" cy="395341"/>
              <a:chOff x="0" y="128391"/>
              <a:chExt cx="12201705" cy="395341"/>
            </a:xfrm>
          </p:grpSpPr>
          <p:pic>
            <p:nvPicPr>
              <p:cNvPr id="12" name="Picture 11" descr="A white text on a black background&#10;&#10;Description automatically generated">
                <a:extLst>
                  <a:ext uri="{FF2B5EF4-FFF2-40B4-BE49-F238E27FC236}">
                    <a16:creationId xmlns:a16="http://schemas.microsoft.com/office/drawing/2014/main" id="{480826DA-2475-E190-391C-565AD65A4844}"/>
                  </a:ext>
                </a:extLst>
              </p:cNvPr>
              <p:cNvPicPr>
                <a:picLocks noChangeAspect="1"/>
              </p:cNvPicPr>
              <p:nvPr/>
            </p:nvPicPr>
            <p:blipFill>
              <a:blip r:embed="rId3"/>
              <a:stretch>
                <a:fillRect/>
              </a:stretch>
            </p:blipFill>
            <p:spPr>
              <a:xfrm>
                <a:off x="519109" y="128391"/>
                <a:ext cx="983436" cy="395341"/>
              </a:xfrm>
              <a:prstGeom prst="rect">
                <a:avLst/>
              </a:prstGeom>
            </p:spPr>
          </p:pic>
          <p:sp>
            <p:nvSpPr>
              <p:cNvPr id="13" name="Freeform 12">
                <a:extLst>
                  <a:ext uri="{FF2B5EF4-FFF2-40B4-BE49-F238E27FC236}">
                    <a16:creationId xmlns:a16="http://schemas.microsoft.com/office/drawing/2014/main" id="{8EEAA38A-B17D-653F-48A2-AA7F6A317605}"/>
                  </a:ext>
                </a:extLst>
              </p:cNvPr>
              <p:cNvSpPr/>
              <p:nvPr/>
            </p:nvSpPr>
            <p:spPr>
              <a:xfrm>
                <a:off x="0" y="134529"/>
                <a:ext cx="12201705" cy="254825"/>
              </a:xfrm>
              <a:custGeom>
                <a:avLst/>
                <a:gdLst>
                  <a:gd name="connsiteX0" fmla="*/ 0 w 12218939"/>
                  <a:gd name="connsiteY0" fmla="*/ 254825 h 254825"/>
                  <a:gd name="connsiteX1" fmla="*/ 295522 w 12218939"/>
                  <a:gd name="connsiteY1" fmla="*/ 254825 h 254825"/>
                  <a:gd name="connsiteX2" fmla="*/ 292720 w 12218939"/>
                  <a:gd name="connsiteY2" fmla="*/ 254825 h 254825"/>
                  <a:gd name="connsiteX3" fmla="*/ 426341 w 12218939"/>
                  <a:gd name="connsiteY3" fmla="*/ 127413 h 254825"/>
                  <a:gd name="connsiteX4" fmla="*/ 559963 w 12218939"/>
                  <a:gd name="connsiteY4" fmla="*/ 0 h 254825"/>
                  <a:gd name="connsiteX5" fmla="*/ 553594 w 12218939"/>
                  <a:gd name="connsiteY5" fmla="*/ 0 h 254825"/>
                  <a:gd name="connsiteX6" fmla="*/ 1461178 w 12218939"/>
                  <a:gd name="connsiteY6" fmla="*/ 0 h 254825"/>
                  <a:gd name="connsiteX7" fmla="*/ 1463598 w 12218939"/>
                  <a:gd name="connsiteY7" fmla="*/ 0 h 254825"/>
                  <a:gd name="connsiteX8" fmla="*/ 1597220 w 12218939"/>
                  <a:gd name="connsiteY8" fmla="*/ 127413 h 254825"/>
                  <a:gd name="connsiteX9" fmla="*/ 1730841 w 12218939"/>
                  <a:gd name="connsiteY9" fmla="*/ 254825 h 254825"/>
                  <a:gd name="connsiteX10" fmla="*/ 12218940 w 12218939"/>
                  <a:gd name="connsiteY10" fmla="*/ 254825 h 2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8939" h="254825">
                    <a:moveTo>
                      <a:pt x="0" y="254825"/>
                    </a:moveTo>
                    <a:lnTo>
                      <a:pt x="295522" y="254825"/>
                    </a:lnTo>
                    <a:cubicBezTo>
                      <a:pt x="295522" y="254825"/>
                      <a:pt x="292720" y="254825"/>
                      <a:pt x="292720" y="254825"/>
                    </a:cubicBezTo>
                    <a:cubicBezTo>
                      <a:pt x="366536" y="254825"/>
                      <a:pt x="426341" y="197776"/>
                      <a:pt x="426341" y="127413"/>
                    </a:cubicBezTo>
                    <a:cubicBezTo>
                      <a:pt x="426341" y="57049"/>
                      <a:pt x="486146" y="0"/>
                      <a:pt x="559963" y="0"/>
                    </a:cubicBezTo>
                    <a:lnTo>
                      <a:pt x="553594" y="0"/>
                    </a:lnTo>
                    <a:lnTo>
                      <a:pt x="1461178" y="0"/>
                    </a:lnTo>
                    <a:cubicBezTo>
                      <a:pt x="1461178" y="0"/>
                      <a:pt x="1463598" y="0"/>
                      <a:pt x="1463598" y="0"/>
                    </a:cubicBezTo>
                    <a:cubicBezTo>
                      <a:pt x="1537415" y="0"/>
                      <a:pt x="1597220" y="57049"/>
                      <a:pt x="1597220" y="127413"/>
                    </a:cubicBezTo>
                    <a:cubicBezTo>
                      <a:pt x="1597220" y="197776"/>
                      <a:pt x="1657024" y="254825"/>
                      <a:pt x="1730841" y="254825"/>
                    </a:cubicBezTo>
                    <a:lnTo>
                      <a:pt x="12218940" y="254825"/>
                    </a:lnTo>
                  </a:path>
                </a:pathLst>
              </a:custGeom>
              <a:noFill/>
              <a:ln w="19050" cap="rnd">
                <a:solidFill>
                  <a:srgbClr val="FFFFFF"/>
                </a:solidFill>
                <a:prstDash val="solid"/>
                <a:miter/>
              </a:ln>
            </p:spPr>
            <p:txBody>
              <a:bodyPr rtlCol="0" anchor="ctr"/>
              <a:lstStyle/>
              <a:p>
                <a:endParaRPr lang="en-CA"/>
              </a:p>
            </p:txBody>
          </p:sp>
        </p:grpSp>
      </p:grpSp>
      <p:sp>
        <p:nvSpPr>
          <p:cNvPr id="2" name="Title 1">
            <a:extLst>
              <a:ext uri="{FF2B5EF4-FFF2-40B4-BE49-F238E27FC236}">
                <a16:creationId xmlns:a16="http://schemas.microsoft.com/office/drawing/2014/main" id="{E569857D-5C4D-9121-3A48-F91A29AEEA7F}"/>
              </a:ext>
            </a:extLst>
          </p:cNvPr>
          <p:cNvSpPr>
            <a:spLocks noGrp="1"/>
          </p:cNvSpPr>
          <p:nvPr>
            <p:ph type="title" hasCustomPrompt="1"/>
          </p:nvPr>
        </p:nvSpPr>
        <p:spPr>
          <a:xfrm>
            <a:off x="515938" y="1061288"/>
            <a:ext cx="11160124" cy="1122364"/>
          </a:xfrm>
        </p:spPr>
        <p:txBody>
          <a:bodyPr>
            <a:normAutofit/>
          </a:bodyPr>
          <a:lstStyle>
            <a:lvl1pPr>
              <a:defRPr sz="3600"/>
            </a:lvl1pPr>
          </a:lstStyle>
          <a:p>
            <a:r>
              <a:rPr lang="en-US"/>
              <a:t>Insert title here</a:t>
            </a:r>
            <a:br>
              <a:rPr lang="en-US"/>
            </a:br>
            <a:r>
              <a:rPr lang="en-US"/>
              <a:t>and here</a:t>
            </a:r>
          </a:p>
        </p:txBody>
      </p:sp>
      <p:sp>
        <p:nvSpPr>
          <p:cNvPr id="3" name="Footer Placeholder 2">
            <a:extLst>
              <a:ext uri="{FF2B5EF4-FFF2-40B4-BE49-F238E27FC236}">
                <a16:creationId xmlns:a16="http://schemas.microsoft.com/office/drawing/2014/main" id="{CA60C710-515F-185B-88F9-7D9D0FF1C913}"/>
              </a:ext>
            </a:extLst>
          </p:cNvPr>
          <p:cNvSpPr>
            <a:spLocks noGrp="1"/>
          </p:cNvSpPr>
          <p:nvPr>
            <p:ph type="ftr" sz="quarter" idx="10"/>
          </p:nvPr>
        </p:nvSpPr>
        <p:spPr/>
        <p:txBody>
          <a:bodyPr/>
          <a:lstStyle/>
          <a:p>
            <a:endParaRPr lang="en-US"/>
          </a:p>
        </p:txBody>
      </p:sp>
      <p:sp>
        <p:nvSpPr>
          <p:cNvPr id="6" name="Content Placeholder 5">
            <a:extLst>
              <a:ext uri="{FF2B5EF4-FFF2-40B4-BE49-F238E27FC236}">
                <a16:creationId xmlns:a16="http://schemas.microsoft.com/office/drawing/2014/main" id="{36525F53-6A04-2E53-901E-1769F55A2760}"/>
              </a:ext>
            </a:extLst>
          </p:cNvPr>
          <p:cNvSpPr>
            <a:spLocks noGrp="1"/>
          </p:cNvSpPr>
          <p:nvPr>
            <p:ph sz="quarter" idx="13"/>
          </p:nvPr>
        </p:nvSpPr>
        <p:spPr>
          <a:xfrm>
            <a:off x="514350" y="2413000"/>
            <a:ext cx="11161713" cy="3895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4522033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heme 2 - Titl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8263E93-CC39-B741-6142-4284C206E262}"/>
              </a:ext>
            </a:extLst>
          </p:cNvPr>
          <p:cNvGrpSpPr/>
          <p:nvPr userDrawn="1"/>
        </p:nvGrpSpPr>
        <p:grpSpPr>
          <a:xfrm>
            <a:off x="0" y="0"/>
            <a:ext cx="12192000" cy="6858000"/>
            <a:chOff x="0" y="0"/>
            <a:chExt cx="12192000" cy="6858000"/>
          </a:xfrm>
        </p:grpSpPr>
        <p:pic>
          <p:nvPicPr>
            <p:cNvPr id="5" name="Picture 4" descr="A blurry blue and green background&#10;&#10;Description automatically generated">
              <a:extLst>
                <a:ext uri="{FF2B5EF4-FFF2-40B4-BE49-F238E27FC236}">
                  <a16:creationId xmlns:a16="http://schemas.microsoft.com/office/drawing/2014/main" id="{FD1D27DD-8E94-2354-B0B1-A18280F8C69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559E047B-DA11-8CB3-A5DB-0417CA66D4D7}"/>
                </a:ext>
              </a:extLst>
            </p:cNvPr>
            <p:cNvSpPr/>
            <p:nvPr userDrawn="1"/>
          </p:nvSpPr>
          <p:spPr>
            <a:xfrm>
              <a:off x="0" y="0"/>
              <a:ext cx="12192000" cy="6858000"/>
            </a:xfrm>
            <a:prstGeom prst="rect">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62" name="Rectangle 61">
            <a:extLst>
              <a:ext uri="{FF2B5EF4-FFF2-40B4-BE49-F238E27FC236}">
                <a16:creationId xmlns:a16="http://schemas.microsoft.com/office/drawing/2014/main" id="{48F57A95-E345-95F6-F9A3-E78D96374FD5}"/>
              </a:ext>
            </a:extLst>
          </p:cNvPr>
          <p:cNvSpPr/>
          <p:nvPr userDrawn="1"/>
        </p:nvSpPr>
        <p:spPr>
          <a:xfrm>
            <a:off x="0" y="389354"/>
            <a:ext cx="12190730" cy="6468645"/>
          </a:xfrm>
          <a:prstGeom prst="rect">
            <a:avLst/>
          </a:prstGeom>
          <a:solidFill>
            <a:srgbClr val="000A1E">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CA"/>
          </a:p>
        </p:txBody>
      </p:sp>
      <p:sp>
        <p:nvSpPr>
          <p:cNvPr id="2" name="Title 1">
            <a:extLst>
              <a:ext uri="{FF2B5EF4-FFF2-40B4-BE49-F238E27FC236}">
                <a16:creationId xmlns:a16="http://schemas.microsoft.com/office/drawing/2014/main" id="{1740E11A-5D0A-B812-8EB1-5DC4C7539226}"/>
              </a:ext>
            </a:extLst>
          </p:cNvPr>
          <p:cNvSpPr>
            <a:spLocks noGrp="1"/>
          </p:cNvSpPr>
          <p:nvPr>
            <p:ph type="title"/>
          </p:nvPr>
        </p:nvSpPr>
        <p:spPr>
          <a:xfrm>
            <a:off x="515938" y="2875391"/>
            <a:ext cx="11160124" cy="1283428"/>
          </a:xfrm>
        </p:spPr>
        <p:txBody>
          <a:bodyPr>
            <a:noAutofit/>
          </a:bodyPr>
          <a:lstStyle>
            <a:lvl1pPr>
              <a:defRPr sz="4300" b="1"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a:t>Click to edit Master title style</a:t>
            </a:r>
          </a:p>
        </p:txBody>
      </p:sp>
      <p:sp>
        <p:nvSpPr>
          <p:cNvPr id="63" name="Text Placeholder 62">
            <a:extLst>
              <a:ext uri="{FF2B5EF4-FFF2-40B4-BE49-F238E27FC236}">
                <a16:creationId xmlns:a16="http://schemas.microsoft.com/office/drawing/2014/main" id="{C1853759-66AC-3EBF-0899-8344C28B5F27}"/>
              </a:ext>
            </a:extLst>
          </p:cNvPr>
          <p:cNvSpPr>
            <a:spLocks noGrp="1"/>
          </p:cNvSpPr>
          <p:nvPr>
            <p:ph type="body" sz="quarter" idx="10" hasCustomPrompt="1"/>
          </p:nvPr>
        </p:nvSpPr>
        <p:spPr>
          <a:xfrm>
            <a:off x="515938" y="4461644"/>
            <a:ext cx="5577469" cy="346819"/>
          </a:xfrm>
        </p:spPr>
        <p:txBody>
          <a:bodyPr/>
          <a:lstStyle>
            <a:lvl1pPr marL="0" indent="0">
              <a:buNone/>
              <a:defRPr sz="2000" b="1"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9525" indent="0">
              <a:buNone/>
              <a:tabLst/>
              <a:defRPr sz="1600"/>
            </a:lvl2pPr>
            <a:lvl3pPr marL="617538" indent="0">
              <a:buNone/>
              <a:defRPr/>
            </a:lvl3pPr>
            <a:lvl4pPr marL="927100" indent="0">
              <a:buNone/>
              <a:defRPr/>
            </a:lvl4pPr>
            <a:lvl5pPr marL="1243012" indent="0">
              <a:buNone/>
              <a:defRPr/>
            </a:lvl5pPr>
          </a:lstStyle>
          <a:p>
            <a:pPr lvl="0"/>
            <a:r>
              <a:rPr lang="en-US"/>
              <a:t>Speaker name</a:t>
            </a:r>
          </a:p>
        </p:txBody>
      </p:sp>
      <p:sp>
        <p:nvSpPr>
          <p:cNvPr id="64" name="Text Placeholder 62">
            <a:extLst>
              <a:ext uri="{FF2B5EF4-FFF2-40B4-BE49-F238E27FC236}">
                <a16:creationId xmlns:a16="http://schemas.microsoft.com/office/drawing/2014/main" id="{E5A35754-503B-DB61-8FC7-29AE2F5BB8BD}"/>
              </a:ext>
            </a:extLst>
          </p:cNvPr>
          <p:cNvSpPr>
            <a:spLocks noGrp="1"/>
          </p:cNvSpPr>
          <p:nvPr>
            <p:ph type="body" sz="quarter" idx="11" hasCustomPrompt="1"/>
          </p:nvPr>
        </p:nvSpPr>
        <p:spPr>
          <a:xfrm>
            <a:off x="515938" y="4822318"/>
            <a:ext cx="5580062" cy="338508"/>
          </a:xfrm>
        </p:spPr>
        <p:txBody>
          <a:bodyPr/>
          <a:lstStyle>
            <a:lvl1pPr marL="0" indent="0">
              <a:buNone/>
              <a:defRPr sz="2000" b="1"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9525" indent="0">
              <a:buNone/>
              <a:tabLst/>
              <a:defRPr sz="1600" cap="all" spc="150" baseline="0">
                <a:latin typeface="+mn-lt"/>
              </a:defRPr>
            </a:lvl2pPr>
            <a:lvl3pPr marL="617538" indent="0">
              <a:buNone/>
              <a:defRPr/>
            </a:lvl3pPr>
            <a:lvl4pPr marL="927100" indent="0">
              <a:buNone/>
              <a:defRPr/>
            </a:lvl4pPr>
            <a:lvl5pPr marL="1243012" indent="0">
              <a:buNone/>
              <a:defRPr/>
            </a:lvl5pPr>
          </a:lstStyle>
          <a:p>
            <a:pPr lvl="1"/>
            <a:r>
              <a:rPr lang="en-US"/>
              <a:t>title</a:t>
            </a:r>
          </a:p>
        </p:txBody>
      </p:sp>
      <p:pic>
        <p:nvPicPr>
          <p:cNvPr id="3" name="Picture 2" descr="A white text on a black background&#10;&#10;Description automatically generated">
            <a:extLst>
              <a:ext uri="{FF2B5EF4-FFF2-40B4-BE49-F238E27FC236}">
                <a16:creationId xmlns:a16="http://schemas.microsoft.com/office/drawing/2014/main" id="{7967C8F1-873D-74D7-DFF3-E033431A39FB}"/>
              </a:ext>
            </a:extLst>
          </p:cNvPr>
          <p:cNvPicPr>
            <a:picLocks noChangeAspect="1"/>
          </p:cNvPicPr>
          <p:nvPr userDrawn="1"/>
        </p:nvPicPr>
        <p:blipFill>
          <a:blip r:embed="rId3"/>
          <a:stretch>
            <a:fillRect/>
          </a:stretch>
        </p:blipFill>
        <p:spPr>
          <a:xfrm>
            <a:off x="398585" y="1685451"/>
            <a:ext cx="1324707" cy="532531"/>
          </a:xfrm>
          <a:prstGeom prst="rect">
            <a:avLst/>
          </a:prstGeom>
        </p:spPr>
      </p:pic>
      <p:cxnSp>
        <p:nvCxnSpPr>
          <p:cNvPr id="6" name="Straight Connector 5">
            <a:extLst>
              <a:ext uri="{FF2B5EF4-FFF2-40B4-BE49-F238E27FC236}">
                <a16:creationId xmlns:a16="http://schemas.microsoft.com/office/drawing/2014/main" id="{25F2B4BB-885F-B0C7-C647-193C9AB6325B}"/>
              </a:ext>
            </a:extLst>
          </p:cNvPr>
          <p:cNvCxnSpPr>
            <a:cxnSpLocks/>
          </p:cNvCxnSpPr>
          <p:nvPr userDrawn="1"/>
        </p:nvCxnSpPr>
        <p:spPr>
          <a:xfrm>
            <a:off x="0" y="389354"/>
            <a:ext cx="12190730" cy="0"/>
          </a:xfrm>
          <a:prstGeom prst="line">
            <a:avLst/>
          </a:prstGeom>
          <a:noFill/>
          <a:ln w="19050" cap="rnd">
            <a:solidFill>
              <a:srgbClr val="FFFFFF"/>
            </a:solidFill>
            <a:prstDash val="solid"/>
            <a:miter/>
          </a:ln>
        </p:spPr>
      </p:cxnSp>
    </p:spTree>
    <p:extLst>
      <p:ext uri="{BB962C8B-B14F-4D97-AF65-F5344CB8AC3E}">
        <p14:creationId xmlns:p14="http://schemas.microsoft.com/office/powerpoint/2010/main" val="32825233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heme 2 - Divider">
    <p:spTree>
      <p:nvGrpSpPr>
        <p:cNvPr id="1" name=""/>
        <p:cNvGrpSpPr/>
        <p:nvPr/>
      </p:nvGrpSpPr>
      <p:grpSpPr>
        <a:xfrm>
          <a:off x="0" y="0"/>
          <a:ext cx="0" cy="0"/>
          <a:chOff x="0" y="0"/>
          <a:chExt cx="0" cy="0"/>
        </a:xfrm>
      </p:grpSpPr>
      <p:grpSp>
        <p:nvGrpSpPr>
          <p:cNvPr id="4" name="Background">
            <a:extLst>
              <a:ext uri="{FF2B5EF4-FFF2-40B4-BE49-F238E27FC236}">
                <a16:creationId xmlns:a16="http://schemas.microsoft.com/office/drawing/2014/main" id="{CE9CFDF4-FD32-0059-5AC8-38B5892B19DA}"/>
              </a:ext>
            </a:extLst>
          </p:cNvPr>
          <p:cNvGrpSpPr/>
          <p:nvPr userDrawn="1"/>
        </p:nvGrpSpPr>
        <p:grpSpPr>
          <a:xfrm>
            <a:off x="0" y="0"/>
            <a:ext cx="12192000" cy="6858000"/>
            <a:chOff x="0" y="0"/>
            <a:chExt cx="12192000" cy="6858000"/>
          </a:xfrm>
        </p:grpSpPr>
        <p:pic>
          <p:nvPicPr>
            <p:cNvPr id="2" name="Picture 1" descr="A blurry blue and green background&#10;&#10;Description automatically generated">
              <a:extLst>
                <a:ext uri="{FF2B5EF4-FFF2-40B4-BE49-F238E27FC236}">
                  <a16:creationId xmlns:a16="http://schemas.microsoft.com/office/drawing/2014/main" id="{3040A4EF-257F-A6E5-E1BB-44027059F33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54F663A9-FE91-729D-D616-86B7883E8FFB}"/>
                </a:ext>
              </a:extLst>
            </p:cNvPr>
            <p:cNvSpPr/>
            <p:nvPr userDrawn="1"/>
          </p:nvSpPr>
          <p:spPr>
            <a:xfrm>
              <a:off x="0" y="0"/>
              <a:ext cx="12192000" cy="6858000"/>
            </a:xfrm>
            <a:prstGeom prst="rect">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0" name="Round Single Corner Rectangle 9">
            <a:extLst>
              <a:ext uri="{FF2B5EF4-FFF2-40B4-BE49-F238E27FC236}">
                <a16:creationId xmlns:a16="http://schemas.microsoft.com/office/drawing/2014/main" id="{D59956F3-C614-654D-AABB-30B084A218EE}"/>
              </a:ext>
            </a:extLst>
          </p:cNvPr>
          <p:cNvSpPr/>
          <p:nvPr userDrawn="1"/>
        </p:nvSpPr>
        <p:spPr>
          <a:xfrm flipH="1">
            <a:off x="515935" y="549276"/>
            <a:ext cx="11685770" cy="6308724"/>
          </a:xfrm>
          <a:prstGeom prst="round1Rect">
            <a:avLst>
              <a:gd name="adj" fmla="val 4856"/>
            </a:avLst>
          </a:prstGeom>
          <a:solidFill>
            <a:srgbClr val="000A1E">
              <a:alpha val="70000"/>
            </a:srgbClr>
          </a:solidFill>
          <a:ln w="12710"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Connectors">
            <a:extLst>
              <a:ext uri="{FF2B5EF4-FFF2-40B4-BE49-F238E27FC236}">
                <a16:creationId xmlns:a16="http://schemas.microsoft.com/office/drawing/2014/main" id="{E286E852-FAE3-A7D9-1454-E2CD67FE6BEA}"/>
              </a:ext>
            </a:extLst>
          </p:cNvPr>
          <p:cNvPicPr>
            <a:picLocks noChangeAspect="1"/>
          </p:cNvPicPr>
          <p:nvPr userDrawn="1"/>
        </p:nvPicPr>
        <p:blipFill rotWithShape="1">
          <a:blip r:embed="rId3">
            <a:alphaModFix/>
          </a:blip>
          <a:srcRect l="196" t="265" r="116" b="265"/>
          <a:stretch/>
        </p:blipFill>
        <p:spPr>
          <a:xfrm>
            <a:off x="0" y="0"/>
            <a:ext cx="12201705" cy="6858000"/>
          </a:xfrm>
          <a:prstGeom prst="rect">
            <a:avLst/>
          </a:prstGeom>
        </p:spPr>
      </p:pic>
      <p:pic>
        <p:nvPicPr>
          <p:cNvPr id="13" name="Glow Line">
            <a:extLst>
              <a:ext uri="{FF2B5EF4-FFF2-40B4-BE49-F238E27FC236}">
                <a16:creationId xmlns:a16="http://schemas.microsoft.com/office/drawing/2014/main" id="{F4BE0E04-52D3-0291-1172-99D82B7128E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480" b="104"/>
          <a:stretch/>
        </p:blipFill>
        <p:spPr>
          <a:xfrm>
            <a:off x="7274471" y="1836972"/>
            <a:ext cx="2032466" cy="3639484"/>
          </a:xfrm>
          <a:prstGeom prst="rect">
            <a:avLst/>
          </a:prstGeom>
        </p:spPr>
      </p:pic>
      <p:pic>
        <p:nvPicPr>
          <p:cNvPr id="14" name="Touchpoint">
            <a:extLst>
              <a:ext uri="{FF2B5EF4-FFF2-40B4-BE49-F238E27FC236}">
                <a16:creationId xmlns:a16="http://schemas.microsoft.com/office/drawing/2014/main" id="{A6119744-6A8A-35EE-0AE9-B8A4570B16CE}"/>
              </a:ext>
            </a:extLst>
          </p:cNvPr>
          <p:cNvPicPr>
            <a:picLocks noChangeAspect="1"/>
          </p:cNvPicPr>
          <p:nvPr userDrawn="1"/>
        </p:nvPicPr>
        <p:blipFill>
          <a:blip r:embed="rId6"/>
          <a:srcRect t="144" b="144"/>
          <a:stretch/>
        </p:blipFill>
        <p:spPr>
          <a:xfrm>
            <a:off x="6664607" y="1836971"/>
            <a:ext cx="1072693" cy="1073035"/>
          </a:xfrm>
          <a:prstGeom prst="rect">
            <a:avLst/>
          </a:prstGeom>
          <a:effectLst/>
        </p:spPr>
      </p:pic>
      <p:sp>
        <p:nvSpPr>
          <p:cNvPr id="5" name="Divider Number">
            <a:extLst>
              <a:ext uri="{FF2B5EF4-FFF2-40B4-BE49-F238E27FC236}">
                <a16:creationId xmlns:a16="http://schemas.microsoft.com/office/drawing/2014/main" id="{93F2934C-684C-8259-1F2F-C4F7CBF9D078}"/>
              </a:ext>
            </a:extLst>
          </p:cNvPr>
          <p:cNvSpPr>
            <a:spLocks noGrp="1"/>
          </p:cNvSpPr>
          <p:nvPr>
            <p:ph type="body" sz="quarter" idx="11" hasCustomPrompt="1"/>
          </p:nvPr>
        </p:nvSpPr>
        <p:spPr>
          <a:xfrm>
            <a:off x="2092049" y="1589872"/>
            <a:ext cx="2445234" cy="2215991"/>
          </a:xfrm>
        </p:spPr>
        <p:txBody>
          <a:bodyPr tIns="0" bIns="0" anchor="ctr">
            <a:spAutoFit/>
          </a:bodyPr>
          <a:lstStyle>
            <a:lvl1pPr marL="0" indent="0">
              <a:buFont typeface="Arial" panose="020B0604020202020204" pitchFamily="34" charset="0"/>
              <a:buNone/>
              <a:defRPr sz="16000" b="1"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0" indent="0">
              <a:buNone/>
              <a:defRPr sz="16000" b="1"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225425" indent="0">
              <a:buNone/>
              <a:defRPr sz="16000" b="1"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488950" indent="0">
              <a:buNone/>
              <a:defRPr sz="16000" b="1" i="0">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714375" indent="0">
              <a:buNone/>
              <a:defRPr sz="16000" b="1" i="0">
                <a:latin typeface="Amazon Ember Display" panose="020F0603020204020204" pitchFamily="34" charset="0"/>
                <a:ea typeface="Amazon Ember Display" panose="020F0603020204020204" pitchFamily="34" charset="0"/>
                <a:cs typeface="Amazon Ember Display" panose="020F0603020204020204" pitchFamily="34" charset="0"/>
              </a:defRPr>
            </a:lvl5pPr>
          </a:lstStyle>
          <a:p>
            <a:pPr lvl="0"/>
            <a:r>
              <a:rPr lang="en-US"/>
              <a:t>##</a:t>
            </a:r>
            <a:endParaRPr lang="en-CA"/>
          </a:p>
        </p:txBody>
      </p:sp>
      <p:sp>
        <p:nvSpPr>
          <p:cNvPr id="6" name="Title 20">
            <a:extLst>
              <a:ext uri="{FF2B5EF4-FFF2-40B4-BE49-F238E27FC236}">
                <a16:creationId xmlns:a16="http://schemas.microsoft.com/office/drawing/2014/main" id="{815464DA-E979-9EB8-8ABA-3EFF0FA77C58}"/>
              </a:ext>
            </a:extLst>
          </p:cNvPr>
          <p:cNvSpPr>
            <a:spLocks noGrp="1"/>
          </p:cNvSpPr>
          <p:nvPr>
            <p:ph type="title" hasCustomPrompt="1"/>
          </p:nvPr>
        </p:nvSpPr>
        <p:spPr>
          <a:xfrm>
            <a:off x="1624546" y="3646762"/>
            <a:ext cx="5417864" cy="1969517"/>
          </a:xfrm>
          <a:prstGeom prst="roundRect">
            <a:avLst/>
          </a:prstGeom>
          <a:solidFill>
            <a:srgbClr val="008577">
              <a:alpha val="40000"/>
            </a:srgbClr>
          </a:solidFill>
        </p:spPr>
        <p:txBody>
          <a:bodyPr wrap="square" lIns="396000" anchor="ctr">
            <a:noAutofit/>
          </a:bodyPr>
          <a:lstStyle>
            <a:lvl1pPr>
              <a:defRPr sz="4800"/>
            </a:lvl1pPr>
          </a:lstStyle>
          <a:p>
            <a:r>
              <a:rPr lang="en-US"/>
              <a:t>Insert title here</a:t>
            </a:r>
            <a:br>
              <a:rPr lang="en-US"/>
            </a:br>
            <a:r>
              <a:rPr lang="en-US"/>
              <a:t>and here</a:t>
            </a:r>
            <a:endParaRPr lang="en-CA"/>
          </a:p>
        </p:txBody>
      </p:sp>
    </p:spTree>
    <p:extLst>
      <p:ext uri="{BB962C8B-B14F-4D97-AF65-F5344CB8AC3E}">
        <p14:creationId xmlns:p14="http://schemas.microsoft.com/office/powerpoint/2010/main" val="306880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4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6" presetClass="emph" presetSubtype="0" accel="50000" decel="50000" autoRev="1" fill="hold" nodeType="withEffect">
                                  <p:stCondLst>
                                    <p:cond delay="800"/>
                                  </p:stCondLst>
                                  <p:childTnLst>
                                    <p:animScale>
                                      <p:cBhvr>
                                        <p:cTn id="12" dur="500" fill="hold"/>
                                        <p:tgtEl>
                                          <p:spTgt spid="14"/>
                                        </p:tgtEl>
                                      </p:cBhvr>
                                      <p:by x="110000" y="110000"/>
                                    </p:animScale>
                                  </p:childTnLst>
                                </p:cTn>
                              </p:par>
                              <p:par>
                                <p:cTn id="13" presetID="22" presetClass="entr" presetSubtype="4" fill="hold" nodeType="with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10" presetClass="entr" presetSubtype="0" fill="hold" nodeType="withEffect">
                                  <p:stCondLst>
                                    <p:cond delay="2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childTnLst>
                                </p:cTn>
                              </p:par>
                              <p:par>
                                <p:cTn id="19" presetID="10" presetClass="entr" presetSubtype="0" fill="hold" grpId="0" nodeType="withEffect">
                                  <p:stCondLst>
                                    <p:cond delay="4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64" presetClass="path" presetSubtype="0" accel="50000" decel="50000" fill="hold" grpId="1" nodeType="withEffect">
                                  <p:stCondLst>
                                    <p:cond delay="400"/>
                                  </p:stCondLst>
                                  <p:childTnLst>
                                    <p:animMotion origin="layout" path="M 0 0.02153 L 0 2.59259E-6 " pathEditMode="relative" rAng="0" ptsTypes="AA">
                                      <p:cBhvr>
                                        <p:cTn id="23" dur="750" fill="hold"/>
                                        <p:tgtEl>
                                          <p:spTgt spid="5"/>
                                        </p:tgtEl>
                                        <p:attrNameLst>
                                          <p:attrName>ppt_x</p:attrName>
                                          <p:attrName>ppt_y</p:attrName>
                                        </p:attrNameLst>
                                      </p:cBhvr>
                                      <p:rCtr x="0" y="-1088"/>
                                    </p:animMotion>
                                  </p:childTnLst>
                                </p:cTn>
                              </p:par>
                              <p:par>
                                <p:cTn id="24" presetID="10" presetClass="entr" presetSubtype="0" fill="hold" grpId="0" nodeType="withEffect">
                                  <p:stCondLst>
                                    <p:cond delay="4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64" presetClass="path" presetSubtype="0" accel="50000" decel="50000" fill="hold" grpId="1" nodeType="withEffect">
                                  <p:stCondLst>
                                    <p:cond delay="400"/>
                                  </p:stCondLst>
                                  <p:childTnLst>
                                    <p:animMotion origin="layout" path="M 2.29167E-6 -0.02615 L 2.29167E-6 -3.33333E-6 " pathEditMode="relative" rAng="0" ptsTypes="AA">
                                      <p:cBhvr>
                                        <p:cTn id="28" dur="750" fill="hold"/>
                                        <p:tgtEl>
                                          <p:spTgt spid="6"/>
                                        </p:tgtEl>
                                        <p:attrNameLst>
                                          <p:attrName>ppt_x</p:attrName>
                                          <p:attrName>ppt_y</p:attrName>
                                        </p:attrNameLst>
                                      </p:cBhvr>
                                      <p:rCtr x="0" y="1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tmplLst>
          <p:tmpl>
            <p:tnLst>
              <p:par>
                <p:cTn presetID="10" presetClass="entr" presetSubtype="0" fill="hold" nodeType="withEffect">
                  <p:stCondLst>
                    <p:cond delay="4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bldP spid="6" grpId="0" animBg="1"/>
      <p:bldP spid="6" grpId="1"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heme 2 - Conten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5DB58ED-0615-173A-CD0D-6C4DC987BE9B}"/>
              </a:ext>
            </a:extLst>
          </p:cNvPr>
          <p:cNvGrpSpPr/>
          <p:nvPr userDrawn="1"/>
        </p:nvGrpSpPr>
        <p:grpSpPr>
          <a:xfrm>
            <a:off x="0" y="0"/>
            <a:ext cx="12192000" cy="6858000"/>
            <a:chOff x="0" y="0"/>
            <a:chExt cx="12192000" cy="6858000"/>
          </a:xfrm>
        </p:grpSpPr>
        <p:pic>
          <p:nvPicPr>
            <p:cNvPr id="5" name="Picture 4" descr="A blurry blue and green background&#10;&#10;Description automatically generated">
              <a:extLst>
                <a:ext uri="{FF2B5EF4-FFF2-40B4-BE49-F238E27FC236}">
                  <a16:creationId xmlns:a16="http://schemas.microsoft.com/office/drawing/2014/main" id="{84A3CC6F-53DE-7D96-4AFA-536FAAECAF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4158C4E7-926B-98F1-F4D2-6256C39DAA50}"/>
                </a:ext>
              </a:extLst>
            </p:cNvPr>
            <p:cNvSpPr/>
            <p:nvPr userDrawn="1"/>
          </p:nvSpPr>
          <p:spPr>
            <a:xfrm>
              <a:off x="0" y="0"/>
              <a:ext cx="12192000" cy="6858000"/>
            </a:xfrm>
            <a:prstGeom prst="rect">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8" name="Group 7">
            <a:extLst>
              <a:ext uri="{FF2B5EF4-FFF2-40B4-BE49-F238E27FC236}">
                <a16:creationId xmlns:a16="http://schemas.microsoft.com/office/drawing/2014/main" id="{6D2A0DB8-50A6-F67F-7597-C596A9E46FD4}"/>
              </a:ext>
            </a:extLst>
          </p:cNvPr>
          <p:cNvGrpSpPr/>
          <p:nvPr userDrawn="1"/>
        </p:nvGrpSpPr>
        <p:grpSpPr>
          <a:xfrm>
            <a:off x="0" y="128391"/>
            <a:ext cx="12203996" cy="6729863"/>
            <a:chOff x="0" y="128391"/>
            <a:chExt cx="12203996" cy="6729863"/>
          </a:xfrm>
        </p:grpSpPr>
        <p:sp>
          <p:nvSpPr>
            <p:cNvPr id="10" name="Graphic 11">
              <a:extLst>
                <a:ext uri="{FF2B5EF4-FFF2-40B4-BE49-F238E27FC236}">
                  <a16:creationId xmlns:a16="http://schemas.microsoft.com/office/drawing/2014/main" id="{0A2D6DDE-7367-1EC2-AD23-14C92A18F0DD}"/>
                </a:ext>
              </a:extLst>
            </p:cNvPr>
            <p:cNvSpPr/>
            <p:nvPr/>
          </p:nvSpPr>
          <p:spPr>
            <a:xfrm>
              <a:off x="0" y="129243"/>
              <a:ext cx="12203996" cy="6729011"/>
            </a:xfrm>
            <a:custGeom>
              <a:avLst/>
              <a:gdLst>
                <a:gd name="connsiteX0" fmla="*/ 0 w 12203996"/>
                <a:gd name="connsiteY0" fmla="*/ 260183 h 6729011"/>
                <a:gd name="connsiteX1" fmla="*/ 305106 w 12203996"/>
                <a:gd name="connsiteY1" fmla="*/ 259038 h 6729011"/>
                <a:gd name="connsiteX2" fmla="*/ 425978 w 12203996"/>
                <a:gd name="connsiteY2" fmla="*/ 134702 h 6729011"/>
                <a:gd name="connsiteX3" fmla="*/ 552957 w 12203996"/>
                <a:gd name="connsiteY3" fmla="*/ 0 h 6729011"/>
                <a:gd name="connsiteX4" fmla="*/ 1472157 w 12203996"/>
                <a:gd name="connsiteY4" fmla="*/ 445 h 6729011"/>
                <a:gd name="connsiteX5" fmla="*/ 1486153 w 12203996"/>
                <a:gd name="connsiteY5" fmla="*/ 1844 h 6729011"/>
                <a:gd name="connsiteX6" fmla="*/ 1595446 w 12203996"/>
                <a:gd name="connsiteY6" fmla="*/ 143352 h 6729011"/>
                <a:gd name="connsiteX7" fmla="*/ 1715300 w 12203996"/>
                <a:gd name="connsiteY7" fmla="*/ 260183 h 6729011"/>
                <a:gd name="connsiteX8" fmla="*/ 12203996 w 12203996"/>
                <a:gd name="connsiteY8" fmla="*/ 260183 h 6729011"/>
                <a:gd name="connsiteX9" fmla="*/ 12203996 w 12203996"/>
                <a:gd name="connsiteY9" fmla="*/ 6729012 h 6729011"/>
                <a:gd name="connsiteX10" fmla="*/ 0 w 12203996"/>
                <a:gd name="connsiteY10" fmla="*/ 6729012 h 6729011"/>
                <a:gd name="connsiteX11" fmla="*/ 0 w 12203996"/>
                <a:gd name="connsiteY11" fmla="*/ 260183 h 672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03996" h="6729011">
                  <a:moveTo>
                    <a:pt x="0" y="260183"/>
                  </a:moveTo>
                  <a:lnTo>
                    <a:pt x="305106" y="259038"/>
                  </a:lnTo>
                  <a:cubicBezTo>
                    <a:pt x="315921" y="259483"/>
                    <a:pt x="419044" y="241739"/>
                    <a:pt x="425978" y="134702"/>
                  </a:cubicBezTo>
                  <a:cubicBezTo>
                    <a:pt x="425978" y="134702"/>
                    <a:pt x="418153" y="16854"/>
                    <a:pt x="552957" y="0"/>
                  </a:cubicBezTo>
                  <a:lnTo>
                    <a:pt x="1472157" y="445"/>
                  </a:lnTo>
                  <a:cubicBezTo>
                    <a:pt x="1476864" y="445"/>
                    <a:pt x="1481572" y="763"/>
                    <a:pt x="1486153" y="1844"/>
                  </a:cubicBezTo>
                  <a:cubicBezTo>
                    <a:pt x="1607979" y="31609"/>
                    <a:pt x="1595446" y="143352"/>
                    <a:pt x="1595446" y="143352"/>
                  </a:cubicBezTo>
                  <a:cubicBezTo>
                    <a:pt x="1611478" y="245555"/>
                    <a:pt x="1702259" y="260183"/>
                    <a:pt x="1715300" y="260183"/>
                  </a:cubicBezTo>
                  <a:lnTo>
                    <a:pt x="12203996" y="260183"/>
                  </a:lnTo>
                  <a:lnTo>
                    <a:pt x="12203996" y="6729012"/>
                  </a:lnTo>
                  <a:lnTo>
                    <a:pt x="0" y="6729012"/>
                  </a:lnTo>
                  <a:lnTo>
                    <a:pt x="0" y="260183"/>
                  </a:lnTo>
                  <a:close/>
                </a:path>
              </a:pathLst>
            </a:custGeom>
            <a:solidFill>
              <a:srgbClr val="000A1E">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lt1"/>
                </a:solidFill>
              </a:endParaRPr>
            </a:p>
          </p:txBody>
        </p:sp>
        <p:grpSp>
          <p:nvGrpSpPr>
            <p:cNvPr id="11" name="Group 10">
              <a:extLst>
                <a:ext uri="{FF2B5EF4-FFF2-40B4-BE49-F238E27FC236}">
                  <a16:creationId xmlns:a16="http://schemas.microsoft.com/office/drawing/2014/main" id="{AAF6E8D7-AB9A-3D4A-7758-699A1D29F1C2}"/>
                </a:ext>
              </a:extLst>
            </p:cNvPr>
            <p:cNvGrpSpPr/>
            <p:nvPr/>
          </p:nvGrpSpPr>
          <p:grpSpPr>
            <a:xfrm>
              <a:off x="0" y="128391"/>
              <a:ext cx="12201705" cy="395341"/>
              <a:chOff x="0" y="128391"/>
              <a:chExt cx="12201705" cy="395341"/>
            </a:xfrm>
          </p:grpSpPr>
          <p:pic>
            <p:nvPicPr>
              <p:cNvPr id="12" name="Picture 11" descr="A white text on a black background&#10;&#10;Description automatically generated">
                <a:extLst>
                  <a:ext uri="{FF2B5EF4-FFF2-40B4-BE49-F238E27FC236}">
                    <a16:creationId xmlns:a16="http://schemas.microsoft.com/office/drawing/2014/main" id="{480826DA-2475-E190-391C-565AD65A4844}"/>
                  </a:ext>
                </a:extLst>
              </p:cNvPr>
              <p:cNvPicPr>
                <a:picLocks noChangeAspect="1"/>
              </p:cNvPicPr>
              <p:nvPr/>
            </p:nvPicPr>
            <p:blipFill>
              <a:blip r:embed="rId3"/>
              <a:stretch>
                <a:fillRect/>
              </a:stretch>
            </p:blipFill>
            <p:spPr>
              <a:xfrm>
                <a:off x="519109" y="128391"/>
                <a:ext cx="983436" cy="395341"/>
              </a:xfrm>
              <a:prstGeom prst="rect">
                <a:avLst/>
              </a:prstGeom>
            </p:spPr>
          </p:pic>
          <p:sp>
            <p:nvSpPr>
              <p:cNvPr id="13" name="Freeform 12">
                <a:extLst>
                  <a:ext uri="{FF2B5EF4-FFF2-40B4-BE49-F238E27FC236}">
                    <a16:creationId xmlns:a16="http://schemas.microsoft.com/office/drawing/2014/main" id="{8EEAA38A-B17D-653F-48A2-AA7F6A317605}"/>
                  </a:ext>
                </a:extLst>
              </p:cNvPr>
              <p:cNvSpPr/>
              <p:nvPr/>
            </p:nvSpPr>
            <p:spPr>
              <a:xfrm>
                <a:off x="0" y="134529"/>
                <a:ext cx="12201705" cy="254825"/>
              </a:xfrm>
              <a:custGeom>
                <a:avLst/>
                <a:gdLst>
                  <a:gd name="connsiteX0" fmla="*/ 0 w 12218939"/>
                  <a:gd name="connsiteY0" fmla="*/ 254825 h 254825"/>
                  <a:gd name="connsiteX1" fmla="*/ 295522 w 12218939"/>
                  <a:gd name="connsiteY1" fmla="*/ 254825 h 254825"/>
                  <a:gd name="connsiteX2" fmla="*/ 292720 w 12218939"/>
                  <a:gd name="connsiteY2" fmla="*/ 254825 h 254825"/>
                  <a:gd name="connsiteX3" fmla="*/ 426341 w 12218939"/>
                  <a:gd name="connsiteY3" fmla="*/ 127413 h 254825"/>
                  <a:gd name="connsiteX4" fmla="*/ 559963 w 12218939"/>
                  <a:gd name="connsiteY4" fmla="*/ 0 h 254825"/>
                  <a:gd name="connsiteX5" fmla="*/ 553594 w 12218939"/>
                  <a:gd name="connsiteY5" fmla="*/ 0 h 254825"/>
                  <a:gd name="connsiteX6" fmla="*/ 1461178 w 12218939"/>
                  <a:gd name="connsiteY6" fmla="*/ 0 h 254825"/>
                  <a:gd name="connsiteX7" fmla="*/ 1463598 w 12218939"/>
                  <a:gd name="connsiteY7" fmla="*/ 0 h 254825"/>
                  <a:gd name="connsiteX8" fmla="*/ 1597220 w 12218939"/>
                  <a:gd name="connsiteY8" fmla="*/ 127413 h 254825"/>
                  <a:gd name="connsiteX9" fmla="*/ 1730841 w 12218939"/>
                  <a:gd name="connsiteY9" fmla="*/ 254825 h 254825"/>
                  <a:gd name="connsiteX10" fmla="*/ 12218940 w 12218939"/>
                  <a:gd name="connsiteY10" fmla="*/ 254825 h 2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8939" h="254825">
                    <a:moveTo>
                      <a:pt x="0" y="254825"/>
                    </a:moveTo>
                    <a:lnTo>
                      <a:pt x="295522" y="254825"/>
                    </a:lnTo>
                    <a:cubicBezTo>
                      <a:pt x="295522" y="254825"/>
                      <a:pt x="292720" y="254825"/>
                      <a:pt x="292720" y="254825"/>
                    </a:cubicBezTo>
                    <a:cubicBezTo>
                      <a:pt x="366536" y="254825"/>
                      <a:pt x="426341" y="197776"/>
                      <a:pt x="426341" y="127413"/>
                    </a:cubicBezTo>
                    <a:cubicBezTo>
                      <a:pt x="426341" y="57049"/>
                      <a:pt x="486146" y="0"/>
                      <a:pt x="559963" y="0"/>
                    </a:cubicBezTo>
                    <a:lnTo>
                      <a:pt x="553594" y="0"/>
                    </a:lnTo>
                    <a:lnTo>
                      <a:pt x="1461178" y="0"/>
                    </a:lnTo>
                    <a:cubicBezTo>
                      <a:pt x="1461178" y="0"/>
                      <a:pt x="1463598" y="0"/>
                      <a:pt x="1463598" y="0"/>
                    </a:cubicBezTo>
                    <a:cubicBezTo>
                      <a:pt x="1537415" y="0"/>
                      <a:pt x="1597220" y="57049"/>
                      <a:pt x="1597220" y="127413"/>
                    </a:cubicBezTo>
                    <a:cubicBezTo>
                      <a:pt x="1597220" y="197776"/>
                      <a:pt x="1657024" y="254825"/>
                      <a:pt x="1730841" y="254825"/>
                    </a:cubicBezTo>
                    <a:lnTo>
                      <a:pt x="12218940" y="254825"/>
                    </a:lnTo>
                  </a:path>
                </a:pathLst>
              </a:custGeom>
              <a:noFill/>
              <a:ln w="19050" cap="rnd">
                <a:solidFill>
                  <a:srgbClr val="FFFFFF"/>
                </a:solidFill>
                <a:prstDash val="solid"/>
                <a:miter/>
              </a:ln>
            </p:spPr>
            <p:txBody>
              <a:bodyPr rtlCol="0" anchor="ctr"/>
              <a:lstStyle/>
              <a:p>
                <a:endParaRPr lang="en-CA"/>
              </a:p>
            </p:txBody>
          </p:sp>
        </p:grpSp>
      </p:grpSp>
      <p:sp>
        <p:nvSpPr>
          <p:cNvPr id="2" name="Title 1">
            <a:extLst>
              <a:ext uri="{FF2B5EF4-FFF2-40B4-BE49-F238E27FC236}">
                <a16:creationId xmlns:a16="http://schemas.microsoft.com/office/drawing/2014/main" id="{E569857D-5C4D-9121-3A48-F91A29AEEA7F}"/>
              </a:ext>
            </a:extLst>
          </p:cNvPr>
          <p:cNvSpPr>
            <a:spLocks noGrp="1"/>
          </p:cNvSpPr>
          <p:nvPr>
            <p:ph type="title" hasCustomPrompt="1"/>
          </p:nvPr>
        </p:nvSpPr>
        <p:spPr>
          <a:xfrm>
            <a:off x="515938" y="1061288"/>
            <a:ext cx="11160124" cy="1122364"/>
          </a:xfrm>
        </p:spPr>
        <p:txBody>
          <a:bodyPr>
            <a:normAutofit/>
          </a:bodyPr>
          <a:lstStyle>
            <a:lvl1pPr>
              <a:defRPr sz="3600"/>
            </a:lvl1pPr>
          </a:lstStyle>
          <a:p>
            <a:r>
              <a:rPr lang="en-US"/>
              <a:t>Insert title here</a:t>
            </a:r>
            <a:br>
              <a:rPr lang="en-US"/>
            </a:br>
            <a:r>
              <a:rPr lang="en-US"/>
              <a:t>and here</a:t>
            </a:r>
          </a:p>
        </p:txBody>
      </p:sp>
      <p:sp>
        <p:nvSpPr>
          <p:cNvPr id="3" name="Footer Placeholder 2">
            <a:extLst>
              <a:ext uri="{FF2B5EF4-FFF2-40B4-BE49-F238E27FC236}">
                <a16:creationId xmlns:a16="http://schemas.microsoft.com/office/drawing/2014/main" id="{CA60C710-515F-185B-88F9-7D9D0FF1C913}"/>
              </a:ext>
            </a:extLst>
          </p:cNvPr>
          <p:cNvSpPr>
            <a:spLocks noGrp="1"/>
          </p:cNvSpPr>
          <p:nvPr>
            <p:ph type="ftr" sz="quarter" idx="10"/>
          </p:nvPr>
        </p:nvSpPr>
        <p:spPr/>
        <p:txBody>
          <a:bodyPr/>
          <a:lstStyle/>
          <a:p>
            <a:endParaRPr lang="en-US"/>
          </a:p>
        </p:txBody>
      </p:sp>
      <p:sp>
        <p:nvSpPr>
          <p:cNvPr id="6" name="Content Placeholder 5">
            <a:extLst>
              <a:ext uri="{FF2B5EF4-FFF2-40B4-BE49-F238E27FC236}">
                <a16:creationId xmlns:a16="http://schemas.microsoft.com/office/drawing/2014/main" id="{36525F53-6A04-2E53-901E-1769F55A2760}"/>
              </a:ext>
            </a:extLst>
          </p:cNvPr>
          <p:cNvSpPr>
            <a:spLocks noGrp="1"/>
          </p:cNvSpPr>
          <p:nvPr>
            <p:ph sz="quarter" idx="13"/>
          </p:nvPr>
        </p:nvSpPr>
        <p:spPr>
          <a:xfrm>
            <a:off x="514350" y="2413000"/>
            <a:ext cx="11161713" cy="3895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669458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heme 2 - Blank">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070A724-6C1E-D895-DE33-ACE4074BA9C7}"/>
              </a:ext>
            </a:extLst>
          </p:cNvPr>
          <p:cNvGrpSpPr/>
          <p:nvPr userDrawn="1"/>
        </p:nvGrpSpPr>
        <p:grpSpPr>
          <a:xfrm>
            <a:off x="0" y="0"/>
            <a:ext cx="12192000" cy="6858000"/>
            <a:chOff x="0" y="0"/>
            <a:chExt cx="12192000" cy="6858000"/>
          </a:xfrm>
        </p:grpSpPr>
        <p:pic>
          <p:nvPicPr>
            <p:cNvPr id="10" name="Picture 9" descr="A blurry blue and green background&#10;&#10;Description automatically generated">
              <a:extLst>
                <a:ext uri="{FF2B5EF4-FFF2-40B4-BE49-F238E27FC236}">
                  <a16:creationId xmlns:a16="http://schemas.microsoft.com/office/drawing/2014/main" id="{E9109CA6-F3DF-9D50-AD1D-C31B3226764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23232B85-5249-7FEC-FE58-5A2D304FF54C}"/>
                </a:ext>
              </a:extLst>
            </p:cNvPr>
            <p:cNvSpPr/>
            <p:nvPr userDrawn="1"/>
          </p:nvSpPr>
          <p:spPr>
            <a:xfrm>
              <a:off x="0" y="0"/>
              <a:ext cx="12192000" cy="6858000"/>
            </a:xfrm>
            <a:prstGeom prst="rect">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 name="Group 1">
            <a:extLst>
              <a:ext uri="{FF2B5EF4-FFF2-40B4-BE49-F238E27FC236}">
                <a16:creationId xmlns:a16="http://schemas.microsoft.com/office/drawing/2014/main" id="{3B1C5DD3-4E23-7B5B-9B35-8257C818CFD7}"/>
              </a:ext>
            </a:extLst>
          </p:cNvPr>
          <p:cNvGrpSpPr/>
          <p:nvPr userDrawn="1"/>
        </p:nvGrpSpPr>
        <p:grpSpPr>
          <a:xfrm>
            <a:off x="0" y="128391"/>
            <a:ext cx="12203996" cy="6729863"/>
            <a:chOff x="0" y="128391"/>
            <a:chExt cx="12203996" cy="6729863"/>
          </a:xfrm>
        </p:grpSpPr>
        <p:sp>
          <p:nvSpPr>
            <p:cNvPr id="5" name="Graphic 11">
              <a:extLst>
                <a:ext uri="{FF2B5EF4-FFF2-40B4-BE49-F238E27FC236}">
                  <a16:creationId xmlns:a16="http://schemas.microsoft.com/office/drawing/2014/main" id="{FC66F07C-2E86-B366-7485-5DB8A61EA749}"/>
                </a:ext>
              </a:extLst>
            </p:cNvPr>
            <p:cNvSpPr/>
            <p:nvPr/>
          </p:nvSpPr>
          <p:spPr>
            <a:xfrm>
              <a:off x="0" y="129243"/>
              <a:ext cx="12203996" cy="6729011"/>
            </a:xfrm>
            <a:custGeom>
              <a:avLst/>
              <a:gdLst>
                <a:gd name="connsiteX0" fmla="*/ 0 w 12203996"/>
                <a:gd name="connsiteY0" fmla="*/ 260183 h 6729011"/>
                <a:gd name="connsiteX1" fmla="*/ 305106 w 12203996"/>
                <a:gd name="connsiteY1" fmla="*/ 259038 h 6729011"/>
                <a:gd name="connsiteX2" fmla="*/ 425978 w 12203996"/>
                <a:gd name="connsiteY2" fmla="*/ 134702 h 6729011"/>
                <a:gd name="connsiteX3" fmla="*/ 552957 w 12203996"/>
                <a:gd name="connsiteY3" fmla="*/ 0 h 6729011"/>
                <a:gd name="connsiteX4" fmla="*/ 1472157 w 12203996"/>
                <a:gd name="connsiteY4" fmla="*/ 445 h 6729011"/>
                <a:gd name="connsiteX5" fmla="*/ 1486153 w 12203996"/>
                <a:gd name="connsiteY5" fmla="*/ 1844 h 6729011"/>
                <a:gd name="connsiteX6" fmla="*/ 1595446 w 12203996"/>
                <a:gd name="connsiteY6" fmla="*/ 143352 h 6729011"/>
                <a:gd name="connsiteX7" fmla="*/ 1715300 w 12203996"/>
                <a:gd name="connsiteY7" fmla="*/ 260183 h 6729011"/>
                <a:gd name="connsiteX8" fmla="*/ 12203996 w 12203996"/>
                <a:gd name="connsiteY8" fmla="*/ 260183 h 6729011"/>
                <a:gd name="connsiteX9" fmla="*/ 12203996 w 12203996"/>
                <a:gd name="connsiteY9" fmla="*/ 6729012 h 6729011"/>
                <a:gd name="connsiteX10" fmla="*/ 0 w 12203996"/>
                <a:gd name="connsiteY10" fmla="*/ 6729012 h 6729011"/>
                <a:gd name="connsiteX11" fmla="*/ 0 w 12203996"/>
                <a:gd name="connsiteY11" fmla="*/ 260183 h 672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03996" h="6729011">
                  <a:moveTo>
                    <a:pt x="0" y="260183"/>
                  </a:moveTo>
                  <a:lnTo>
                    <a:pt x="305106" y="259038"/>
                  </a:lnTo>
                  <a:cubicBezTo>
                    <a:pt x="315921" y="259483"/>
                    <a:pt x="419044" y="241739"/>
                    <a:pt x="425978" y="134702"/>
                  </a:cubicBezTo>
                  <a:cubicBezTo>
                    <a:pt x="425978" y="134702"/>
                    <a:pt x="418153" y="16854"/>
                    <a:pt x="552957" y="0"/>
                  </a:cubicBezTo>
                  <a:lnTo>
                    <a:pt x="1472157" y="445"/>
                  </a:lnTo>
                  <a:cubicBezTo>
                    <a:pt x="1476864" y="445"/>
                    <a:pt x="1481572" y="763"/>
                    <a:pt x="1486153" y="1844"/>
                  </a:cubicBezTo>
                  <a:cubicBezTo>
                    <a:pt x="1607979" y="31609"/>
                    <a:pt x="1595446" y="143352"/>
                    <a:pt x="1595446" y="143352"/>
                  </a:cubicBezTo>
                  <a:cubicBezTo>
                    <a:pt x="1611478" y="245555"/>
                    <a:pt x="1702259" y="260183"/>
                    <a:pt x="1715300" y="260183"/>
                  </a:cubicBezTo>
                  <a:lnTo>
                    <a:pt x="12203996" y="260183"/>
                  </a:lnTo>
                  <a:lnTo>
                    <a:pt x="12203996" y="6729012"/>
                  </a:lnTo>
                  <a:lnTo>
                    <a:pt x="0" y="6729012"/>
                  </a:lnTo>
                  <a:lnTo>
                    <a:pt x="0" y="260183"/>
                  </a:lnTo>
                  <a:close/>
                </a:path>
              </a:pathLst>
            </a:custGeom>
            <a:solidFill>
              <a:srgbClr val="000A1E">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lt1"/>
                </a:solidFill>
              </a:endParaRPr>
            </a:p>
          </p:txBody>
        </p:sp>
        <p:grpSp>
          <p:nvGrpSpPr>
            <p:cNvPr id="6" name="Group 5">
              <a:extLst>
                <a:ext uri="{FF2B5EF4-FFF2-40B4-BE49-F238E27FC236}">
                  <a16:creationId xmlns:a16="http://schemas.microsoft.com/office/drawing/2014/main" id="{E53C9C24-43A5-1DC0-4BDD-2A0E75DDAEBD}"/>
                </a:ext>
              </a:extLst>
            </p:cNvPr>
            <p:cNvGrpSpPr/>
            <p:nvPr/>
          </p:nvGrpSpPr>
          <p:grpSpPr>
            <a:xfrm>
              <a:off x="0" y="128391"/>
              <a:ext cx="12201705" cy="395341"/>
              <a:chOff x="0" y="128391"/>
              <a:chExt cx="12201705" cy="395341"/>
            </a:xfrm>
          </p:grpSpPr>
          <p:pic>
            <p:nvPicPr>
              <p:cNvPr id="7" name="Picture 6" descr="A white text on a black background&#10;&#10;Description automatically generated">
                <a:extLst>
                  <a:ext uri="{FF2B5EF4-FFF2-40B4-BE49-F238E27FC236}">
                    <a16:creationId xmlns:a16="http://schemas.microsoft.com/office/drawing/2014/main" id="{901C1BCD-CF47-8651-F74A-F833246F027A}"/>
                  </a:ext>
                </a:extLst>
              </p:cNvPr>
              <p:cNvPicPr>
                <a:picLocks noChangeAspect="1"/>
              </p:cNvPicPr>
              <p:nvPr/>
            </p:nvPicPr>
            <p:blipFill>
              <a:blip r:embed="rId3"/>
              <a:stretch>
                <a:fillRect/>
              </a:stretch>
            </p:blipFill>
            <p:spPr>
              <a:xfrm>
                <a:off x="519109" y="128391"/>
                <a:ext cx="983436" cy="395341"/>
              </a:xfrm>
              <a:prstGeom prst="rect">
                <a:avLst/>
              </a:prstGeom>
            </p:spPr>
          </p:pic>
          <p:sp>
            <p:nvSpPr>
              <p:cNvPr id="8" name="Freeform 7">
                <a:extLst>
                  <a:ext uri="{FF2B5EF4-FFF2-40B4-BE49-F238E27FC236}">
                    <a16:creationId xmlns:a16="http://schemas.microsoft.com/office/drawing/2014/main" id="{0155D6B8-9FF7-9B7D-A540-148F4B2C6A28}"/>
                  </a:ext>
                </a:extLst>
              </p:cNvPr>
              <p:cNvSpPr/>
              <p:nvPr/>
            </p:nvSpPr>
            <p:spPr>
              <a:xfrm>
                <a:off x="0" y="134529"/>
                <a:ext cx="12201705" cy="254825"/>
              </a:xfrm>
              <a:custGeom>
                <a:avLst/>
                <a:gdLst>
                  <a:gd name="connsiteX0" fmla="*/ 0 w 12218939"/>
                  <a:gd name="connsiteY0" fmla="*/ 254825 h 254825"/>
                  <a:gd name="connsiteX1" fmla="*/ 295522 w 12218939"/>
                  <a:gd name="connsiteY1" fmla="*/ 254825 h 254825"/>
                  <a:gd name="connsiteX2" fmla="*/ 292720 w 12218939"/>
                  <a:gd name="connsiteY2" fmla="*/ 254825 h 254825"/>
                  <a:gd name="connsiteX3" fmla="*/ 426341 w 12218939"/>
                  <a:gd name="connsiteY3" fmla="*/ 127413 h 254825"/>
                  <a:gd name="connsiteX4" fmla="*/ 559963 w 12218939"/>
                  <a:gd name="connsiteY4" fmla="*/ 0 h 254825"/>
                  <a:gd name="connsiteX5" fmla="*/ 553594 w 12218939"/>
                  <a:gd name="connsiteY5" fmla="*/ 0 h 254825"/>
                  <a:gd name="connsiteX6" fmla="*/ 1461178 w 12218939"/>
                  <a:gd name="connsiteY6" fmla="*/ 0 h 254825"/>
                  <a:gd name="connsiteX7" fmla="*/ 1463598 w 12218939"/>
                  <a:gd name="connsiteY7" fmla="*/ 0 h 254825"/>
                  <a:gd name="connsiteX8" fmla="*/ 1597220 w 12218939"/>
                  <a:gd name="connsiteY8" fmla="*/ 127413 h 254825"/>
                  <a:gd name="connsiteX9" fmla="*/ 1730841 w 12218939"/>
                  <a:gd name="connsiteY9" fmla="*/ 254825 h 254825"/>
                  <a:gd name="connsiteX10" fmla="*/ 12218940 w 12218939"/>
                  <a:gd name="connsiteY10" fmla="*/ 254825 h 2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8939" h="254825">
                    <a:moveTo>
                      <a:pt x="0" y="254825"/>
                    </a:moveTo>
                    <a:lnTo>
                      <a:pt x="295522" y="254825"/>
                    </a:lnTo>
                    <a:cubicBezTo>
                      <a:pt x="295522" y="254825"/>
                      <a:pt x="292720" y="254825"/>
                      <a:pt x="292720" y="254825"/>
                    </a:cubicBezTo>
                    <a:cubicBezTo>
                      <a:pt x="366536" y="254825"/>
                      <a:pt x="426341" y="197776"/>
                      <a:pt x="426341" y="127413"/>
                    </a:cubicBezTo>
                    <a:cubicBezTo>
                      <a:pt x="426341" y="57049"/>
                      <a:pt x="486146" y="0"/>
                      <a:pt x="559963" y="0"/>
                    </a:cubicBezTo>
                    <a:lnTo>
                      <a:pt x="553594" y="0"/>
                    </a:lnTo>
                    <a:lnTo>
                      <a:pt x="1461178" y="0"/>
                    </a:lnTo>
                    <a:cubicBezTo>
                      <a:pt x="1461178" y="0"/>
                      <a:pt x="1463598" y="0"/>
                      <a:pt x="1463598" y="0"/>
                    </a:cubicBezTo>
                    <a:cubicBezTo>
                      <a:pt x="1537415" y="0"/>
                      <a:pt x="1597220" y="57049"/>
                      <a:pt x="1597220" y="127413"/>
                    </a:cubicBezTo>
                    <a:cubicBezTo>
                      <a:pt x="1597220" y="197776"/>
                      <a:pt x="1657024" y="254825"/>
                      <a:pt x="1730841" y="254825"/>
                    </a:cubicBezTo>
                    <a:lnTo>
                      <a:pt x="12218940" y="254825"/>
                    </a:lnTo>
                  </a:path>
                </a:pathLst>
              </a:custGeom>
              <a:noFill/>
              <a:ln w="19050" cap="rnd">
                <a:solidFill>
                  <a:srgbClr val="FFFFFF"/>
                </a:solidFill>
                <a:prstDash val="solid"/>
                <a:miter/>
              </a:ln>
            </p:spPr>
            <p:txBody>
              <a:bodyPr rtlCol="0" anchor="ctr"/>
              <a:lstStyle/>
              <a:p>
                <a:endParaRPr lang="en-CA"/>
              </a:p>
            </p:txBody>
          </p:sp>
        </p:grpSp>
      </p:grpSp>
      <p:sp>
        <p:nvSpPr>
          <p:cNvPr id="3" name="Footer Placeholder 2">
            <a:extLst>
              <a:ext uri="{FF2B5EF4-FFF2-40B4-BE49-F238E27FC236}">
                <a16:creationId xmlns:a16="http://schemas.microsoft.com/office/drawing/2014/main" id="{CA60C710-515F-185B-88F9-7D9D0FF1C913}"/>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7744935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heme 3 - Divider">
    <p:spTree>
      <p:nvGrpSpPr>
        <p:cNvPr id="1" name=""/>
        <p:cNvGrpSpPr/>
        <p:nvPr/>
      </p:nvGrpSpPr>
      <p:grpSpPr>
        <a:xfrm>
          <a:off x="0" y="0"/>
          <a:ext cx="0" cy="0"/>
          <a:chOff x="0" y="0"/>
          <a:chExt cx="0" cy="0"/>
        </a:xfrm>
      </p:grpSpPr>
      <p:grpSp>
        <p:nvGrpSpPr>
          <p:cNvPr id="7" name="Background">
            <a:extLst>
              <a:ext uri="{FF2B5EF4-FFF2-40B4-BE49-F238E27FC236}">
                <a16:creationId xmlns:a16="http://schemas.microsoft.com/office/drawing/2014/main" id="{146C77BD-F2EE-E328-8314-429BDB4854CE}"/>
              </a:ext>
            </a:extLst>
          </p:cNvPr>
          <p:cNvGrpSpPr/>
          <p:nvPr userDrawn="1"/>
        </p:nvGrpSpPr>
        <p:grpSpPr>
          <a:xfrm>
            <a:off x="0" y="0"/>
            <a:ext cx="12192000" cy="6858000"/>
            <a:chOff x="0" y="0"/>
            <a:chExt cx="12192000" cy="6858000"/>
          </a:xfrm>
        </p:grpSpPr>
        <p:pic>
          <p:nvPicPr>
            <p:cNvPr id="8" name="Picture 7">
              <a:extLst>
                <a:ext uri="{FF2B5EF4-FFF2-40B4-BE49-F238E27FC236}">
                  <a16:creationId xmlns:a16="http://schemas.microsoft.com/office/drawing/2014/main" id="{1576871D-74FD-B9C9-58F3-A5F43ED6DEA7}"/>
                </a:ext>
              </a:extLst>
            </p:cNvPr>
            <p:cNvPicPr>
              <a:picLocks noChangeAspect="1"/>
            </p:cNvPicPr>
            <p:nvPr userDrawn="1"/>
          </p:nvPicPr>
          <p:blipFill>
            <a:blip r:embed="rId2"/>
            <a:src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B8205DDE-95D0-B097-2C3F-517152B81DBC}"/>
                </a:ext>
              </a:extLst>
            </p:cNvPr>
            <p:cNvSpPr/>
            <p:nvPr userDrawn="1"/>
          </p:nvSpPr>
          <p:spPr>
            <a:xfrm>
              <a:off x="0" y="0"/>
              <a:ext cx="12192000" cy="6858000"/>
            </a:xfrm>
            <a:prstGeom prst="rect">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0" name="Round Single Corner Rectangle 9">
            <a:extLst>
              <a:ext uri="{FF2B5EF4-FFF2-40B4-BE49-F238E27FC236}">
                <a16:creationId xmlns:a16="http://schemas.microsoft.com/office/drawing/2014/main" id="{D59956F3-C614-654D-AABB-30B084A218EE}"/>
              </a:ext>
            </a:extLst>
          </p:cNvPr>
          <p:cNvSpPr/>
          <p:nvPr userDrawn="1"/>
        </p:nvSpPr>
        <p:spPr>
          <a:xfrm flipH="1">
            <a:off x="515935" y="549276"/>
            <a:ext cx="11685770" cy="6308724"/>
          </a:xfrm>
          <a:prstGeom prst="round1Rect">
            <a:avLst>
              <a:gd name="adj" fmla="val 4856"/>
            </a:avLst>
          </a:prstGeom>
          <a:solidFill>
            <a:srgbClr val="000A1E">
              <a:alpha val="70000"/>
            </a:srgbClr>
          </a:solidFill>
          <a:ln w="12710"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Connectors">
            <a:extLst>
              <a:ext uri="{FF2B5EF4-FFF2-40B4-BE49-F238E27FC236}">
                <a16:creationId xmlns:a16="http://schemas.microsoft.com/office/drawing/2014/main" id="{E286E852-FAE3-A7D9-1454-E2CD67FE6BEA}"/>
              </a:ext>
            </a:extLst>
          </p:cNvPr>
          <p:cNvPicPr>
            <a:picLocks noChangeAspect="1"/>
          </p:cNvPicPr>
          <p:nvPr userDrawn="1"/>
        </p:nvPicPr>
        <p:blipFill rotWithShape="1">
          <a:blip r:embed="rId3">
            <a:alphaModFix/>
          </a:blip>
          <a:srcRect l="196" t="265" r="116" b="265"/>
          <a:stretch/>
        </p:blipFill>
        <p:spPr>
          <a:xfrm>
            <a:off x="0" y="0"/>
            <a:ext cx="12201705" cy="6858000"/>
          </a:xfrm>
          <a:prstGeom prst="rect">
            <a:avLst/>
          </a:prstGeom>
        </p:spPr>
      </p:pic>
      <p:pic>
        <p:nvPicPr>
          <p:cNvPr id="13" name="Glow line">
            <a:extLst>
              <a:ext uri="{FF2B5EF4-FFF2-40B4-BE49-F238E27FC236}">
                <a16:creationId xmlns:a16="http://schemas.microsoft.com/office/drawing/2014/main" id="{F4BE0E04-52D3-0291-1172-99D82B7128E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519" b="66"/>
          <a:stretch/>
        </p:blipFill>
        <p:spPr>
          <a:xfrm>
            <a:off x="7274471" y="1836972"/>
            <a:ext cx="2030841" cy="3639484"/>
          </a:xfrm>
          <a:prstGeom prst="rect">
            <a:avLst/>
          </a:prstGeom>
        </p:spPr>
      </p:pic>
      <p:pic>
        <p:nvPicPr>
          <p:cNvPr id="14" name="Touchpoint">
            <a:extLst>
              <a:ext uri="{FF2B5EF4-FFF2-40B4-BE49-F238E27FC236}">
                <a16:creationId xmlns:a16="http://schemas.microsoft.com/office/drawing/2014/main" id="{A6119744-6A8A-35EE-0AE9-B8A4570B16CE}"/>
              </a:ext>
            </a:extLst>
          </p:cNvPr>
          <p:cNvPicPr>
            <a:picLocks noChangeAspect="1"/>
          </p:cNvPicPr>
          <p:nvPr userDrawn="1"/>
        </p:nvPicPr>
        <p:blipFill>
          <a:blip r:embed="rId6"/>
          <a:srcRect l="32" r="32"/>
          <a:stretch/>
        </p:blipFill>
        <p:spPr>
          <a:xfrm>
            <a:off x="6664607" y="1836971"/>
            <a:ext cx="1072350" cy="1073035"/>
          </a:xfrm>
          <a:prstGeom prst="rect">
            <a:avLst/>
          </a:prstGeom>
          <a:effectLst/>
        </p:spPr>
      </p:pic>
      <p:sp>
        <p:nvSpPr>
          <p:cNvPr id="5" name="Divider Number">
            <a:extLst>
              <a:ext uri="{FF2B5EF4-FFF2-40B4-BE49-F238E27FC236}">
                <a16:creationId xmlns:a16="http://schemas.microsoft.com/office/drawing/2014/main" id="{93F2934C-684C-8259-1F2F-C4F7CBF9D078}"/>
              </a:ext>
            </a:extLst>
          </p:cNvPr>
          <p:cNvSpPr>
            <a:spLocks noGrp="1"/>
          </p:cNvSpPr>
          <p:nvPr>
            <p:ph type="body" sz="quarter" idx="11" hasCustomPrompt="1"/>
          </p:nvPr>
        </p:nvSpPr>
        <p:spPr>
          <a:xfrm>
            <a:off x="2092049" y="1589872"/>
            <a:ext cx="2445234" cy="2215991"/>
          </a:xfrm>
        </p:spPr>
        <p:txBody>
          <a:bodyPr tIns="0" bIns="0" anchor="ctr">
            <a:spAutoFit/>
          </a:bodyPr>
          <a:lstStyle>
            <a:lvl1pPr marL="0" indent="0">
              <a:buFont typeface="Arial" panose="020B0604020202020204" pitchFamily="34" charset="0"/>
              <a:buNone/>
              <a:defRPr sz="16000" b="1"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0" indent="0">
              <a:buNone/>
              <a:defRPr sz="16000" b="1"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225425" indent="0">
              <a:buNone/>
              <a:defRPr sz="16000" b="1"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488950" indent="0">
              <a:buNone/>
              <a:defRPr sz="16000" b="1" i="0">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714375" indent="0">
              <a:buNone/>
              <a:defRPr sz="16000" b="1" i="0">
                <a:latin typeface="Amazon Ember Display" panose="020F0603020204020204" pitchFamily="34" charset="0"/>
                <a:ea typeface="Amazon Ember Display" panose="020F0603020204020204" pitchFamily="34" charset="0"/>
                <a:cs typeface="Amazon Ember Display" panose="020F0603020204020204" pitchFamily="34" charset="0"/>
              </a:defRPr>
            </a:lvl5pPr>
          </a:lstStyle>
          <a:p>
            <a:pPr lvl="0"/>
            <a:r>
              <a:rPr lang="en-US"/>
              <a:t>##</a:t>
            </a:r>
            <a:endParaRPr lang="en-CA"/>
          </a:p>
        </p:txBody>
      </p:sp>
      <p:sp>
        <p:nvSpPr>
          <p:cNvPr id="6" name="Title">
            <a:extLst>
              <a:ext uri="{FF2B5EF4-FFF2-40B4-BE49-F238E27FC236}">
                <a16:creationId xmlns:a16="http://schemas.microsoft.com/office/drawing/2014/main" id="{815464DA-E979-9EB8-8ABA-3EFF0FA77C58}"/>
              </a:ext>
            </a:extLst>
          </p:cNvPr>
          <p:cNvSpPr>
            <a:spLocks noGrp="1"/>
          </p:cNvSpPr>
          <p:nvPr>
            <p:ph type="title" hasCustomPrompt="1"/>
          </p:nvPr>
        </p:nvSpPr>
        <p:spPr>
          <a:xfrm>
            <a:off x="1624546" y="3646762"/>
            <a:ext cx="5417864" cy="1969517"/>
          </a:xfrm>
          <a:prstGeom prst="roundRect">
            <a:avLst/>
          </a:prstGeom>
          <a:solidFill>
            <a:srgbClr val="8C297D">
              <a:alpha val="20000"/>
            </a:srgbClr>
          </a:solidFill>
        </p:spPr>
        <p:txBody>
          <a:bodyPr wrap="square" lIns="396000" anchor="ctr">
            <a:noAutofit/>
          </a:bodyPr>
          <a:lstStyle>
            <a:lvl1pPr>
              <a:defRPr sz="4800"/>
            </a:lvl1pPr>
          </a:lstStyle>
          <a:p>
            <a:r>
              <a:rPr lang="en-US"/>
              <a:t>Insert title here</a:t>
            </a:r>
            <a:br>
              <a:rPr lang="en-US"/>
            </a:br>
            <a:r>
              <a:rPr lang="en-US"/>
              <a:t>and here</a:t>
            </a:r>
            <a:endParaRPr lang="en-CA"/>
          </a:p>
        </p:txBody>
      </p:sp>
    </p:spTree>
    <p:extLst>
      <p:ext uri="{BB962C8B-B14F-4D97-AF65-F5344CB8AC3E}">
        <p14:creationId xmlns:p14="http://schemas.microsoft.com/office/powerpoint/2010/main" val="2391677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4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6" presetClass="emph" presetSubtype="0" accel="50000" decel="50000" autoRev="1" fill="hold" nodeType="withEffect">
                                  <p:stCondLst>
                                    <p:cond delay="800"/>
                                  </p:stCondLst>
                                  <p:childTnLst>
                                    <p:animScale>
                                      <p:cBhvr>
                                        <p:cTn id="12" dur="500" fill="hold"/>
                                        <p:tgtEl>
                                          <p:spTgt spid="14"/>
                                        </p:tgtEl>
                                      </p:cBhvr>
                                      <p:by x="110000" y="110000"/>
                                    </p:animScale>
                                  </p:childTnLst>
                                </p:cTn>
                              </p:par>
                              <p:par>
                                <p:cTn id="13" presetID="22" presetClass="entr" presetSubtype="4" fill="hold" nodeType="with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10" presetClass="entr" presetSubtype="0" fill="hold" nodeType="withEffect">
                                  <p:stCondLst>
                                    <p:cond delay="2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childTnLst>
                                </p:cTn>
                              </p:par>
                              <p:par>
                                <p:cTn id="19" presetID="10" presetClass="entr" presetSubtype="0" fill="hold" grpId="0" nodeType="withEffect">
                                  <p:stCondLst>
                                    <p:cond delay="4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64" presetClass="path" presetSubtype="0" accel="50000" decel="50000" fill="hold" grpId="1" nodeType="withEffect">
                                  <p:stCondLst>
                                    <p:cond delay="400"/>
                                  </p:stCondLst>
                                  <p:childTnLst>
                                    <p:animMotion origin="layout" path="M 0 0.02153 L 0 2.59259E-6 " pathEditMode="relative" rAng="0" ptsTypes="AA">
                                      <p:cBhvr>
                                        <p:cTn id="23" dur="750" fill="hold"/>
                                        <p:tgtEl>
                                          <p:spTgt spid="5"/>
                                        </p:tgtEl>
                                        <p:attrNameLst>
                                          <p:attrName>ppt_x</p:attrName>
                                          <p:attrName>ppt_y</p:attrName>
                                        </p:attrNameLst>
                                      </p:cBhvr>
                                      <p:rCtr x="0" y="-1088"/>
                                    </p:animMotion>
                                  </p:childTnLst>
                                </p:cTn>
                              </p:par>
                              <p:par>
                                <p:cTn id="24" presetID="10" presetClass="entr" presetSubtype="0" fill="hold" grpId="0" nodeType="withEffect">
                                  <p:stCondLst>
                                    <p:cond delay="4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64" presetClass="path" presetSubtype="0" accel="50000" decel="50000" fill="hold" grpId="1" nodeType="withEffect">
                                  <p:stCondLst>
                                    <p:cond delay="400"/>
                                  </p:stCondLst>
                                  <p:childTnLst>
                                    <p:animMotion origin="layout" path="M 2.29167E-6 -0.02615 L 2.29167E-6 -3.33333E-6 " pathEditMode="relative" rAng="0" ptsTypes="AA">
                                      <p:cBhvr>
                                        <p:cTn id="28" dur="750" fill="hold"/>
                                        <p:tgtEl>
                                          <p:spTgt spid="6"/>
                                        </p:tgtEl>
                                        <p:attrNameLst>
                                          <p:attrName>ppt_x</p:attrName>
                                          <p:attrName>ppt_y</p:attrName>
                                        </p:attrNameLst>
                                      </p:cBhvr>
                                      <p:rCtr x="0" y="1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tmplLst>
          <p:tmpl>
            <p:tnLst>
              <p:par>
                <p:cTn presetID="10" presetClass="entr" presetSubtype="0" fill="hold" nodeType="withEffect">
                  <p:stCondLst>
                    <p:cond delay="4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bldP spid="6" grpId="0" animBg="1"/>
      <p:bldP spid="6" grpId="1"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heme 3 - Conten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AB93707-B1AE-62B1-5143-2E0898D20096}"/>
              </a:ext>
            </a:extLst>
          </p:cNvPr>
          <p:cNvGrpSpPr/>
          <p:nvPr userDrawn="1"/>
        </p:nvGrpSpPr>
        <p:grpSpPr>
          <a:xfrm>
            <a:off x="0" y="0"/>
            <a:ext cx="12192000" cy="6858000"/>
            <a:chOff x="0" y="0"/>
            <a:chExt cx="12192000" cy="6858000"/>
          </a:xfrm>
        </p:grpSpPr>
        <p:pic>
          <p:nvPicPr>
            <p:cNvPr id="14" name="Picture 13">
              <a:extLst>
                <a:ext uri="{FF2B5EF4-FFF2-40B4-BE49-F238E27FC236}">
                  <a16:creationId xmlns:a16="http://schemas.microsoft.com/office/drawing/2014/main" id="{90A4F238-45C0-46C1-DC70-99985066F87C}"/>
                </a:ext>
              </a:extLst>
            </p:cNvPr>
            <p:cNvPicPr>
              <a:picLocks noChangeAspect="1"/>
            </p:cNvPicPr>
            <p:nvPr userDrawn="1"/>
          </p:nvPicPr>
          <p:blipFill>
            <a:blip r:embed="rId2"/>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B6409AC9-40F5-791E-7421-1857BAF5D9C8}"/>
                </a:ext>
              </a:extLst>
            </p:cNvPr>
            <p:cNvSpPr/>
            <p:nvPr userDrawn="1"/>
          </p:nvSpPr>
          <p:spPr>
            <a:xfrm>
              <a:off x="0" y="0"/>
              <a:ext cx="12192000" cy="6858000"/>
            </a:xfrm>
            <a:prstGeom prst="rect">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8" name="Group 7">
            <a:extLst>
              <a:ext uri="{FF2B5EF4-FFF2-40B4-BE49-F238E27FC236}">
                <a16:creationId xmlns:a16="http://schemas.microsoft.com/office/drawing/2014/main" id="{6D2A0DB8-50A6-F67F-7597-C596A9E46FD4}"/>
              </a:ext>
            </a:extLst>
          </p:cNvPr>
          <p:cNvGrpSpPr/>
          <p:nvPr userDrawn="1"/>
        </p:nvGrpSpPr>
        <p:grpSpPr>
          <a:xfrm>
            <a:off x="0" y="128391"/>
            <a:ext cx="12203996" cy="6729863"/>
            <a:chOff x="0" y="128391"/>
            <a:chExt cx="12203996" cy="6729863"/>
          </a:xfrm>
        </p:grpSpPr>
        <p:sp>
          <p:nvSpPr>
            <p:cNvPr id="10" name="Graphic 11">
              <a:extLst>
                <a:ext uri="{FF2B5EF4-FFF2-40B4-BE49-F238E27FC236}">
                  <a16:creationId xmlns:a16="http://schemas.microsoft.com/office/drawing/2014/main" id="{0A2D6DDE-7367-1EC2-AD23-14C92A18F0DD}"/>
                </a:ext>
              </a:extLst>
            </p:cNvPr>
            <p:cNvSpPr/>
            <p:nvPr/>
          </p:nvSpPr>
          <p:spPr>
            <a:xfrm>
              <a:off x="0" y="129243"/>
              <a:ext cx="12203996" cy="6729011"/>
            </a:xfrm>
            <a:custGeom>
              <a:avLst/>
              <a:gdLst>
                <a:gd name="connsiteX0" fmla="*/ 0 w 12203996"/>
                <a:gd name="connsiteY0" fmla="*/ 260183 h 6729011"/>
                <a:gd name="connsiteX1" fmla="*/ 305106 w 12203996"/>
                <a:gd name="connsiteY1" fmla="*/ 259038 h 6729011"/>
                <a:gd name="connsiteX2" fmla="*/ 425978 w 12203996"/>
                <a:gd name="connsiteY2" fmla="*/ 134702 h 6729011"/>
                <a:gd name="connsiteX3" fmla="*/ 552957 w 12203996"/>
                <a:gd name="connsiteY3" fmla="*/ 0 h 6729011"/>
                <a:gd name="connsiteX4" fmla="*/ 1472157 w 12203996"/>
                <a:gd name="connsiteY4" fmla="*/ 445 h 6729011"/>
                <a:gd name="connsiteX5" fmla="*/ 1486153 w 12203996"/>
                <a:gd name="connsiteY5" fmla="*/ 1844 h 6729011"/>
                <a:gd name="connsiteX6" fmla="*/ 1595446 w 12203996"/>
                <a:gd name="connsiteY6" fmla="*/ 143352 h 6729011"/>
                <a:gd name="connsiteX7" fmla="*/ 1715300 w 12203996"/>
                <a:gd name="connsiteY7" fmla="*/ 260183 h 6729011"/>
                <a:gd name="connsiteX8" fmla="*/ 12203996 w 12203996"/>
                <a:gd name="connsiteY8" fmla="*/ 260183 h 6729011"/>
                <a:gd name="connsiteX9" fmla="*/ 12203996 w 12203996"/>
                <a:gd name="connsiteY9" fmla="*/ 6729012 h 6729011"/>
                <a:gd name="connsiteX10" fmla="*/ 0 w 12203996"/>
                <a:gd name="connsiteY10" fmla="*/ 6729012 h 6729011"/>
                <a:gd name="connsiteX11" fmla="*/ 0 w 12203996"/>
                <a:gd name="connsiteY11" fmla="*/ 260183 h 672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03996" h="6729011">
                  <a:moveTo>
                    <a:pt x="0" y="260183"/>
                  </a:moveTo>
                  <a:lnTo>
                    <a:pt x="305106" y="259038"/>
                  </a:lnTo>
                  <a:cubicBezTo>
                    <a:pt x="315921" y="259483"/>
                    <a:pt x="419044" y="241739"/>
                    <a:pt x="425978" y="134702"/>
                  </a:cubicBezTo>
                  <a:cubicBezTo>
                    <a:pt x="425978" y="134702"/>
                    <a:pt x="418153" y="16854"/>
                    <a:pt x="552957" y="0"/>
                  </a:cubicBezTo>
                  <a:lnTo>
                    <a:pt x="1472157" y="445"/>
                  </a:lnTo>
                  <a:cubicBezTo>
                    <a:pt x="1476864" y="445"/>
                    <a:pt x="1481572" y="763"/>
                    <a:pt x="1486153" y="1844"/>
                  </a:cubicBezTo>
                  <a:cubicBezTo>
                    <a:pt x="1607979" y="31609"/>
                    <a:pt x="1595446" y="143352"/>
                    <a:pt x="1595446" y="143352"/>
                  </a:cubicBezTo>
                  <a:cubicBezTo>
                    <a:pt x="1611478" y="245555"/>
                    <a:pt x="1702259" y="260183"/>
                    <a:pt x="1715300" y="260183"/>
                  </a:cubicBezTo>
                  <a:lnTo>
                    <a:pt x="12203996" y="260183"/>
                  </a:lnTo>
                  <a:lnTo>
                    <a:pt x="12203996" y="6729012"/>
                  </a:lnTo>
                  <a:lnTo>
                    <a:pt x="0" y="6729012"/>
                  </a:lnTo>
                  <a:lnTo>
                    <a:pt x="0" y="260183"/>
                  </a:lnTo>
                  <a:close/>
                </a:path>
              </a:pathLst>
            </a:custGeom>
            <a:solidFill>
              <a:srgbClr val="000A1E">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lt1"/>
                </a:solidFill>
              </a:endParaRPr>
            </a:p>
          </p:txBody>
        </p:sp>
        <p:grpSp>
          <p:nvGrpSpPr>
            <p:cNvPr id="11" name="Group 10">
              <a:extLst>
                <a:ext uri="{FF2B5EF4-FFF2-40B4-BE49-F238E27FC236}">
                  <a16:creationId xmlns:a16="http://schemas.microsoft.com/office/drawing/2014/main" id="{AAF6E8D7-AB9A-3D4A-7758-699A1D29F1C2}"/>
                </a:ext>
              </a:extLst>
            </p:cNvPr>
            <p:cNvGrpSpPr/>
            <p:nvPr/>
          </p:nvGrpSpPr>
          <p:grpSpPr>
            <a:xfrm>
              <a:off x="0" y="128391"/>
              <a:ext cx="12201705" cy="395341"/>
              <a:chOff x="0" y="128391"/>
              <a:chExt cx="12201705" cy="395341"/>
            </a:xfrm>
          </p:grpSpPr>
          <p:pic>
            <p:nvPicPr>
              <p:cNvPr id="12" name="Picture 11" descr="A white text on a black background&#10;&#10;Description automatically generated">
                <a:extLst>
                  <a:ext uri="{FF2B5EF4-FFF2-40B4-BE49-F238E27FC236}">
                    <a16:creationId xmlns:a16="http://schemas.microsoft.com/office/drawing/2014/main" id="{480826DA-2475-E190-391C-565AD65A4844}"/>
                  </a:ext>
                </a:extLst>
              </p:cNvPr>
              <p:cNvPicPr>
                <a:picLocks noChangeAspect="1"/>
              </p:cNvPicPr>
              <p:nvPr/>
            </p:nvPicPr>
            <p:blipFill>
              <a:blip r:embed="rId3"/>
              <a:stretch>
                <a:fillRect/>
              </a:stretch>
            </p:blipFill>
            <p:spPr>
              <a:xfrm>
                <a:off x="519109" y="128391"/>
                <a:ext cx="983436" cy="395341"/>
              </a:xfrm>
              <a:prstGeom prst="rect">
                <a:avLst/>
              </a:prstGeom>
            </p:spPr>
          </p:pic>
          <p:sp>
            <p:nvSpPr>
              <p:cNvPr id="13" name="Freeform 12">
                <a:extLst>
                  <a:ext uri="{FF2B5EF4-FFF2-40B4-BE49-F238E27FC236}">
                    <a16:creationId xmlns:a16="http://schemas.microsoft.com/office/drawing/2014/main" id="{8EEAA38A-B17D-653F-48A2-AA7F6A317605}"/>
                  </a:ext>
                </a:extLst>
              </p:cNvPr>
              <p:cNvSpPr/>
              <p:nvPr/>
            </p:nvSpPr>
            <p:spPr>
              <a:xfrm>
                <a:off x="0" y="134529"/>
                <a:ext cx="12201705" cy="254825"/>
              </a:xfrm>
              <a:custGeom>
                <a:avLst/>
                <a:gdLst>
                  <a:gd name="connsiteX0" fmla="*/ 0 w 12218939"/>
                  <a:gd name="connsiteY0" fmla="*/ 254825 h 254825"/>
                  <a:gd name="connsiteX1" fmla="*/ 295522 w 12218939"/>
                  <a:gd name="connsiteY1" fmla="*/ 254825 h 254825"/>
                  <a:gd name="connsiteX2" fmla="*/ 292720 w 12218939"/>
                  <a:gd name="connsiteY2" fmla="*/ 254825 h 254825"/>
                  <a:gd name="connsiteX3" fmla="*/ 426341 w 12218939"/>
                  <a:gd name="connsiteY3" fmla="*/ 127413 h 254825"/>
                  <a:gd name="connsiteX4" fmla="*/ 559963 w 12218939"/>
                  <a:gd name="connsiteY4" fmla="*/ 0 h 254825"/>
                  <a:gd name="connsiteX5" fmla="*/ 553594 w 12218939"/>
                  <a:gd name="connsiteY5" fmla="*/ 0 h 254825"/>
                  <a:gd name="connsiteX6" fmla="*/ 1461178 w 12218939"/>
                  <a:gd name="connsiteY6" fmla="*/ 0 h 254825"/>
                  <a:gd name="connsiteX7" fmla="*/ 1463598 w 12218939"/>
                  <a:gd name="connsiteY7" fmla="*/ 0 h 254825"/>
                  <a:gd name="connsiteX8" fmla="*/ 1597220 w 12218939"/>
                  <a:gd name="connsiteY8" fmla="*/ 127413 h 254825"/>
                  <a:gd name="connsiteX9" fmla="*/ 1730841 w 12218939"/>
                  <a:gd name="connsiteY9" fmla="*/ 254825 h 254825"/>
                  <a:gd name="connsiteX10" fmla="*/ 12218940 w 12218939"/>
                  <a:gd name="connsiteY10" fmla="*/ 254825 h 2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8939" h="254825">
                    <a:moveTo>
                      <a:pt x="0" y="254825"/>
                    </a:moveTo>
                    <a:lnTo>
                      <a:pt x="295522" y="254825"/>
                    </a:lnTo>
                    <a:cubicBezTo>
                      <a:pt x="295522" y="254825"/>
                      <a:pt x="292720" y="254825"/>
                      <a:pt x="292720" y="254825"/>
                    </a:cubicBezTo>
                    <a:cubicBezTo>
                      <a:pt x="366536" y="254825"/>
                      <a:pt x="426341" y="197776"/>
                      <a:pt x="426341" y="127413"/>
                    </a:cubicBezTo>
                    <a:cubicBezTo>
                      <a:pt x="426341" y="57049"/>
                      <a:pt x="486146" y="0"/>
                      <a:pt x="559963" y="0"/>
                    </a:cubicBezTo>
                    <a:lnTo>
                      <a:pt x="553594" y="0"/>
                    </a:lnTo>
                    <a:lnTo>
                      <a:pt x="1461178" y="0"/>
                    </a:lnTo>
                    <a:cubicBezTo>
                      <a:pt x="1461178" y="0"/>
                      <a:pt x="1463598" y="0"/>
                      <a:pt x="1463598" y="0"/>
                    </a:cubicBezTo>
                    <a:cubicBezTo>
                      <a:pt x="1537415" y="0"/>
                      <a:pt x="1597220" y="57049"/>
                      <a:pt x="1597220" y="127413"/>
                    </a:cubicBezTo>
                    <a:cubicBezTo>
                      <a:pt x="1597220" y="197776"/>
                      <a:pt x="1657024" y="254825"/>
                      <a:pt x="1730841" y="254825"/>
                    </a:cubicBezTo>
                    <a:lnTo>
                      <a:pt x="12218940" y="254825"/>
                    </a:lnTo>
                  </a:path>
                </a:pathLst>
              </a:custGeom>
              <a:noFill/>
              <a:ln w="19050" cap="rnd">
                <a:solidFill>
                  <a:srgbClr val="FFFFFF"/>
                </a:solidFill>
                <a:prstDash val="solid"/>
                <a:miter/>
              </a:ln>
            </p:spPr>
            <p:txBody>
              <a:bodyPr rtlCol="0" anchor="ctr"/>
              <a:lstStyle/>
              <a:p>
                <a:endParaRPr lang="en-CA"/>
              </a:p>
            </p:txBody>
          </p:sp>
        </p:grpSp>
      </p:grpSp>
      <p:sp>
        <p:nvSpPr>
          <p:cNvPr id="2" name="Title 1">
            <a:extLst>
              <a:ext uri="{FF2B5EF4-FFF2-40B4-BE49-F238E27FC236}">
                <a16:creationId xmlns:a16="http://schemas.microsoft.com/office/drawing/2014/main" id="{E569857D-5C4D-9121-3A48-F91A29AEEA7F}"/>
              </a:ext>
            </a:extLst>
          </p:cNvPr>
          <p:cNvSpPr>
            <a:spLocks noGrp="1"/>
          </p:cNvSpPr>
          <p:nvPr>
            <p:ph type="title" hasCustomPrompt="1"/>
          </p:nvPr>
        </p:nvSpPr>
        <p:spPr>
          <a:xfrm>
            <a:off x="515938" y="1061288"/>
            <a:ext cx="11160124" cy="1122364"/>
          </a:xfrm>
        </p:spPr>
        <p:txBody>
          <a:bodyPr>
            <a:normAutofit/>
          </a:bodyPr>
          <a:lstStyle>
            <a:lvl1pPr>
              <a:defRPr sz="3600"/>
            </a:lvl1pPr>
          </a:lstStyle>
          <a:p>
            <a:r>
              <a:rPr lang="en-US"/>
              <a:t>Insert title here</a:t>
            </a:r>
            <a:br>
              <a:rPr lang="en-US"/>
            </a:br>
            <a:r>
              <a:rPr lang="en-US"/>
              <a:t>and here</a:t>
            </a:r>
          </a:p>
        </p:txBody>
      </p:sp>
      <p:sp>
        <p:nvSpPr>
          <p:cNvPr id="3" name="Footer Placeholder 2">
            <a:extLst>
              <a:ext uri="{FF2B5EF4-FFF2-40B4-BE49-F238E27FC236}">
                <a16:creationId xmlns:a16="http://schemas.microsoft.com/office/drawing/2014/main" id="{CA60C710-515F-185B-88F9-7D9D0FF1C913}"/>
              </a:ext>
            </a:extLst>
          </p:cNvPr>
          <p:cNvSpPr>
            <a:spLocks noGrp="1"/>
          </p:cNvSpPr>
          <p:nvPr>
            <p:ph type="ftr" sz="quarter" idx="10"/>
          </p:nvPr>
        </p:nvSpPr>
        <p:spPr/>
        <p:txBody>
          <a:bodyPr/>
          <a:lstStyle/>
          <a:p>
            <a:endParaRPr lang="en-US"/>
          </a:p>
        </p:txBody>
      </p:sp>
      <p:sp>
        <p:nvSpPr>
          <p:cNvPr id="6" name="Content Placeholder 5">
            <a:extLst>
              <a:ext uri="{FF2B5EF4-FFF2-40B4-BE49-F238E27FC236}">
                <a16:creationId xmlns:a16="http://schemas.microsoft.com/office/drawing/2014/main" id="{36525F53-6A04-2E53-901E-1769F55A2760}"/>
              </a:ext>
            </a:extLst>
          </p:cNvPr>
          <p:cNvSpPr>
            <a:spLocks noGrp="1"/>
          </p:cNvSpPr>
          <p:nvPr>
            <p:ph sz="quarter" idx="13"/>
          </p:nvPr>
        </p:nvSpPr>
        <p:spPr>
          <a:xfrm>
            <a:off x="514350" y="2413000"/>
            <a:ext cx="11161713" cy="3895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29445885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heme 4 - Titl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8263E93-CC39-B741-6142-4284C206E262}"/>
              </a:ext>
            </a:extLst>
          </p:cNvPr>
          <p:cNvGrpSpPr/>
          <p:nvPr userDrawn="1"/>
        </p:nvGrpSpPr>
        <p:grpSpPr>
          <a:xfrm>
            <a:off x="0" y="0"/>
            <a:ext cx="12192000" cy="6858000"/>
            <a:chOff x="0" y="0"/>
            <a:chExt cx="12192000" cy="6858000"/>
          </a:xfrm>
        </p:grpSpPr>
        <p:pic>
          <p:nvPicPr>
            <p:cNvPr id="5" name="Picture 4">
              <a:extLst>
                <a:ext uri="{FF2B5EF4-FFF2-40B4-BE49-F238E27FC236}">
                  <a16:creationId xmlns:a16="http://schemas.microsoft.com/office/drawing/2014/main" id="{FD1D27DD-8E94-2354-B0B1-A18280F8C690}"/>
                </a:ext>
              </a:extLst>
            </p:cNvPr>
            <p:cNvPicPr>
              <a:picLocks noChangeAspect="1"/>
            </p:cNvPicPr>
            <p:nvPr userDrawn="1"/>
          </p:nvPicPr>
          <p:blipFill>
            <a:blip r:embed="rId2"/>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559E047B-DA11-8CB3-A5DB-0417CA66D4D7}"/>
                </a:ext>
              </a:extLst>
            </p:cNvPr>
            <p:cNvSpPr/>
            <p:nvPr userDrawn="1"/>
          </p:nvSpPr>
          <p:spPr>
            <a:xfrm>
              <a:off x="0" y="0"/>
              <a:ext cx="12192000" cy="6858000"/>
            </a:xfrm>
            <a:prstGeom prst="rect">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62" name="Rectangle 61">
            <a:extLst>
              <a:ext uri="{FF2B5EF4-FFF2-40B4-BE49-F238E27FC236}">
                <a16:creationId xmlns:a16="http://schemas.microsoft.com/office/drawing/2014/main" id="{48F57A95-E345-95F6-F9A3-E78D96374FD5}"/>
              </a:ext>
            </a:extLst>
          </p:cNvPr>
          <p:cNvSpPr/>
          <p:nvPr userDrawn="1"/>
        </p:nvSpPr>
        <p:spPr>
          <a:xfrm>
            <a:off x="0" y="389354"/>
            <a:ext cx="12190730" cy="6468645"/>
          </a:xfrm>
          <a:prstGeom prst="rect">
            <a:avLst/>
          </a:prstGeom>
          <a:solidFill>
            <a:srgbClr val="000A1E">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CA"/>
          </a:p>
        </p:txBody>
      </p:sp>
      <p:sp>
        <p:nvSpPr>
          <p:cNvPr id="2" name="Title 1">
            <a:extLst>
              <a:ext uri="{FF2B5EF4-FFF2-40B4-BE49-F238E27FC236}">
                <a16:creationId xmlns:a16="http://schemas.microsoft.com/office/drawing/2014/main" id="{1740E11A-5D0A-B812-8EB1-5DC4C7539226}"/>
              </a:ext>
            </a:extLst>
          </p:cNvPr>
          <p:cNvSpPr>
            <a:spLocks noGrp="1"/>
          </p:cNvSpPr>
          <p:nvPr>
            <p:ph type="title"/>
          </p:nvPr>
        </p:nvSpPr>
        <p:spPr>
          <a:xfrm>
            <a:off x="515938" y="2875391"/>
            <a:ext cx="11160124" cy="1283428"/>
          </a:xfrm>
        </p:spPr>
        <p:txBody>
          <a:bodyPr>
            <a:noAutofit/>
          </a:bodyPr>
          <a:lstStyle>
            <a:lvl1pPr>
              <a:defRPr sz="4300" b="1" i="0">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r>
              <a:rPr lang="en-US"/>
              <a:t>Click to edit Master title style</a:t>
            </a:r>
          </a:p>
        </p:txBody>
      </p:sp>
      <p:sp>
        <p:nvSpPr>
          <p:cNvPr id="63" name="Text Placeholder 62">
            <a:extLst>
              <a:ext uri="{FF2B5EF4-FFF2-40B4-BE49-F238E27FC236}">
                <a16:creationId xmlns:a16="http://schemas.microsoft.com/office/drawing/2014/main" id="{C1853759-66AC-3EBF-0899-8344C28B5F27}"/>
              </a:ext>
            </a:extLst>
          </p:cNvPr>
          <p:cNvSpPr>
            <a:spLocks noGrp="1"/>
          </p:cNvSpPr>
          <p:nvPr>
            <p:ph type="body" sz="quarter" idx="10" hasCustomPrompt="1"/>
          </p:nvPr>
        </p:nvSpPr>
        <p:spPr>
          <a:xfrm>
            <a:off x="515938" y="4461644"/>
            <a:ext cx="5577469" cy="346819"/>
          </a:xfrm>
        </p:spPr>
        <p:txBody>
          <a:bodyPr/>
          <a:lstStyle>
            <a:lvl1pPr marL="0" indent="0">
              <a:buNone/>
              <a:defRPr sz="2000" b="1"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9525" indent="0">
              <a:buNone/>
              <a:tabLst/>
              <a:defRPr sz="1600"/>
            </a:lvl2pPr>
            <a:lvl3pPr marL="617538" indent="0">
              <a:buNone/>
              <a:defRPr/>
            </a:lvl3pPr>
            <a:lvl4pPr marL="927100" indent="0">
              <a:buNone/>
              <a:defRPr/>
            </a:lvl4pPr>
            <a:lvl5pPr marL="1243012" indent="0">
              <a:buNone/>
              <a:defRPr/>
            </a:lvl5pPr>
          </a:lstStyle>
          <a:p>
            <a:pPr lvl="0"/>
            <a:r>
              <a:rPr lang="en-US"/>
              <a:t>Speaker name</a:t>
            </a:r>
          </a:p>
        </p:txBody>
      </p:sp>
      <p:sp>
        <p:nvSpPr>
          <p:cNvPr id="64" name="Text Placeholder 62">
            <a:extLst>
              <a:ext uri="{FF2B5EF4-FFF2-40B4-BE49-F238E27FC236}">
                <a16:creationId xmlns:a16="http://schemas.microsoft.com/office/drawing/2014/main" id="{E5A35754-503B-DB61-8FC7-29AE2F5BB8BD}"/>
              </a:ext>
            </a:extLst>
          </p:cNvPr>
          <p:cNvSpPr>
            <a:spLocks noGrp="1"/>
          </p:cNvSpPr>
          <p:nvPr>
            <p:ph type="body" sz="quarter" idx="11" hasCustomPrompt="1"/>
          </p:nvPr>
        </p:nvSpPr>
        <p:spPr>
          <a:xfrm>
            <a:off x="515938" y="4822318"/>
            <a:ext cx="5580062" cy="338508"/>
          </a:xfrm>
        </p:spPr>
        <p:txBody>
          <a:bodyPr/>
          <a:lstStyle>
            <a:lvl1pPr marL="0" indent="0">
              <a:buNone/>
              <a:defRPr sz="2000" b="1"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9525" indent="0">
              <a:buNone/>
              <a:tabLst/>
              <a:defRPr sz="1600" cap="all" spc="150" baseline="0">
                <a:latin typeface="+mn-lt"/>
              </a:defRPr>
            </a:lvl2pPr>
            <a:lvl3pPr marL="617538" indent="0">
              <a:buNone/>
              <a:defRPr/>
            </a:lvl3pPr>
            <a:lvl4pPr marL="927100" indent="0">
              <a:buNone/>
              <a:defRPr/>
            </a:lvl4pPr>
            <a:lvl5pPr marL="1243012" indent="0">
              <a:buNone/>
              <a:defRPr/>
            </a:lvl5pPr>
          </a:lstStyle>
          <a:p>
            <a:pPr lvl="1"/>
            <a:r>
              <a:rPr lang="en-US"/>
              <a:t>title</a:t>
            </a:r>
          </a:p>
        </p:txBody>
      </p:sp>
      <p:pic>
        <p:nvPicPr>
          <p:cNvPr id="3" name="Picture 2" descr="A white text on a black background&#10;&#10;Description automatically generated">
            <a:extLst>
              <a:ext uri="{FF2B5EF4-FFF2-40B4-BE49-F238E27FC236}">
                <a16:creationId xmlns:a16="http://schemas.microsoft.com/office/drawing/2014/main" id="{7967C8F1-873D-74D7-DFF3-E033431A39FB}"/>
              </a:ext>
            </a:extLst>
          </p:cNvPr>
          <p:cNvPicPr>
            <a:picLocks noChangeAspect="1"/>
          </p:cNvPicPr>
          <p:nvPr userDrawn="1"/>
        </p:nvPicPr>
        <p:blipFill>
          <a:blip r:embed="rId3"/>
          <a:stretch>
            <a:fillRect/>
          </a:stretch>
        </p:blipFill>
        <p:spPr>
          <a:xfrm>
            <a:off x="398585" y="1685451"/>
            <a:ext cx="1324707" cy="532531"/>
          </a:xfrm>
          <a:prstGeom prst="rect">
            <a:avLst/>
          </a:prstGeom>
        </p:spPr>
      </p:pic>
      <p:cxnSp>
        <p:nvCxnSpPr>
          <p:cNvPr id="6" name="Straight Connector 5">
            <a:extLst>
              <a:ext uri="{FF2B5EF4-FFF2-40B4-BE49-F238E27FC236}">
                <a16:creationId xmlns:a16="http://schemas.microsoft.com/office/drawing/2014/main" id="{25F2B4BB-885F-B0C7-C647-193C9AB6325B}"/>
              </a:ext>
            </a:extLst>
          </p:cNvPr>
          <p:cNvCxnSpPr>
            <a:cxnSpLocks/>
          </p:cNvCxnSpPr>
          <p:nvPr userDrawn="1"/>
        </p:nvCxnSpPr>
        <p:spPr>
          <a:xfrm>
            <a:off x="0" y="389354"/>
            <a:ext cx="12190730" cy="0"/>
          </a:xfrm>
          <a:prstGeom prst="line">
            <a:avLst/>
          </a:prstGeom>
          <a:noFill/>
          <a:ln w="19050" cap="rnd">
            <a:solidFill>
              <a:srgbClr val="FFFFFF"/>
            </a:solidFill>
            <a:prstDash val="solid"/>
            <a:miter/>
          </a:ln>
        </p:spPr>
      </p:cxnSp>
    </p:spTree>
    <p:extLst>
      <p:ext uri="{BB962C8B-B14F-4D97-AF65-F5344CB8AC3E}">
        <p14:creationId xmlns:p14="http://schemas.microsoft.com/office/powerpoint/2010/main" val="11765407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5A25659-5345-4429-B41E-F52AA9EEED4D}" type="datetimeFigureOut">
              <a:rPr lang="en-US" smtClean="0"/>
              <a:t>10/28/2024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8BA75-B34C-4B29-BF26-3C00461C6D3B}" type="slidenum">
              <a:rPr lang="en-US" smtClean="0"/>
              <a:t>‹#›</a:t>
            </a:fld>
            <a:endParaRPr lang="en-US"/>
          </a:p>
        </p:txBody>
      </p:sp>
    </p:spTree>
    <p:extLst>
      <p:ext uri="{BB962C8B-B14F-4D97-AF65-F5344CB8AC3E}">
        <p14:creationId xmlns:p14="http://schemas.microsoft.com/office/powerpoint/2010/main" val="5359319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Theme 4 - Divider">
    <p:spTree>
      <p:nvGrpSpPr>
        <p:cNvPr id="1" name=""/>
        <p:cNvGrpSpPr/>
        <p:nvPr/>
      </p:nvGrpSpPr>
      <p:grpSpPr>
        <a:xfrm>
          <a:off x="0" y="0"/>
          <a:ext cx="0" cy="0"/>
          <a:chOff x="0" y="0"/>
          <a:chExt cx="0" cy="0"/>
        </a:xfrm>
      </p:grpSpPr>
      <p:grpSp>
        <p:nvGrpSpPr>
          <p:cNvPr id="2" name="Background">
            <a:extLst>
              <a:ext uri="{FF2B5EF4-FFF2-40B4-BE49-F238E27FC236}">
                <a16:creationId xmlns:a16="http://schemas.microsoft.com/office/drawing/2014/main" id="{A56C797F-7817-9020-38B7-FE86EC7F1FC3}"/>
              </a:ext>
            </a:extLst>
          </p:cNvPr>
          <p:cNvGrpSpPr/>
          <p:nvPr userDrawn="1"/>
        </p:nvGrpSpPr>
        <p:grpSpPr>
          <a:xfrm>
            <a:off x="0" y="0"/>
            <a:ext cx="12192000" cy="6858000"/>
            <a:chOff x="0" y="0"/>
            <a:chExt cx="12192000" cy="6858000"/>
          </a:xfrm>
        </p:grpSpPr>
        <p:pic>
          <p:nvPicPr>
            <p:cNvPr id="3" name="Picture 2">
              <a:extLst>
                <a:ext uri="{FF2B5EF4-FFF2-40B4-BE49-F238E27FC236}">
                  <a16:creationId xmlns:a16="http://schemas.microsoft.com/office/drawing/2014/main" id="{FB9A4A82-F423-6946-FA43-F4A28CF38ACD}"/>
                </a:ext>
              </a:extLst>
            </p:cNvPr>
            <p:cNvPicPr>
              <a:picLocks noChangeAspect="1"/>
            </p:cNvPicPr>
            <p:nvPr userDrawn="1"/>
          </p:nvPicPr>
          <p:blipFill>
            <a:blip r:embed="rId2"/>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1F05840-FC4F-14FD-6AFA-59197D5F04DA}"/>
                </a:ext>
              </a:extLst>
            </p:cNvPr>
            <p:cNvSpPr/>
            <p:nvPr userDrawn="1"/>
          </p:nvSpPr>
          <p:spPr>
            <a:xfrm>
              <a:off x="0" y="0"/>
              <a:ext cx="12192000" cy="6858000"/>
            </a:xfrm>
            <a:prstGeom prst="rect">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0" name="Round Single Corner Rectangle 9">
            <a:extLst>
              <a:ext uri="{FF2B5EF4-FFF2-40B4-BE49-F238E27FC236}">
                <a16:creationId xmlns:a16="http://schemas.microsoft.com/office/drawing/2014/main" id="{D59956F3-C614-654D-AABB-30B084A218EE}"/>
              </a:ext>
            </a:extLst>
          </p:cNvPr>
          <p:cNvSpPr/>
          <p:nvPr userDrawn="1"/>
        </p:nvSpPr>
        <p:spPr>
          <a:xfrm flipH="1">
            <a:off x="515935" y="549276"/>
            <a:ext cx="11685770" cy="6308724"/>
          </a:xfrm>
          <a:prstGeom prst="round1Rect">
            <a:avLst>
              <a:gd name="adj" fmla="val 4856"/>
            </a:avLst>
          </a:prstGeom>
          <a:solidFill>
            <a:srgbClr val="000A1E">
              <a:alpha val="70000"/>
            </a:srgbClr>
          </a:solidFill>
          <a:ln w="12710" cap="flat">
            <a:noFill/>
            <a:prstDash val="solid"/>
            <a:miter/>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Connectors">
            <a:extLst>
              <a:ext uri="{FF2B5EF4-FFF2-40B4-BE49-F238E27FC236}">
                <a16:creationId xmlns:a16="http://schemas.microsoft.com/office/drawing/2014/main" id="{E286E852-FAE3-A7D9-1454-E2CD67FE6BEA}"/>
              </a:ext>
            </a:extLst>
          </p:cNvPr>
          <p:cNvPicPr>
            <a:picLocks noChangeAspect="1"/>
          </p:cNvPicPr>
          <p:nvPr userDrawn="1"/>
        </p:nvPicPr>
        <p:blipFill rotWithShape="1">
          <a:blip r:embed="rId3">
            <a:alphaModFix/>
          </a:blip>
          <a:srcRect l="196" t="265" r="116" b="265"/>
          <a:stretch/>
        </p:blipFill>
        <p:spPr>
          <a:xfrm>
            <a:off x="0" y="0"/>
            <a:ext cx="12201705" cy="6858000"/>
          </a:xfrm>
          <a:prstGeom prst="rect">
            <a:avLst/>
          </a:prstGeom>
        </p:spPr>
      </p:pic>
      <p:pic>
        <p:nvPicPr>
          <p:cNvPr id="13" name="Glow line">
            <a:extLst>
              <a:ext uri="{FF2B5EF4-FFF2-40B4-BE49-F238E27FC236}">
                <a16:creationId xmlns:a16="http://schemas.microsoft.com/office/drawing/2014/main" id="{F4BE0E04-52D3-0291-1172-99D82B7128E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153" b="-561"/>
          <a:stretch/>
        </p:blipFill>
        <p:spPr>
          <a:xfrm flipH="1">
            <a:off x="7274470" y="1836972"/>
            <a:ext cx="2030841" cy="3639484"/>
          </a:xfrm>
          <a:prstGeom prst="rect">
            <a:avLst/>
          </a:prstGeom>
        </p:spPr>
      </p:pic>
      <p:pic>
        <p:nvPicPr>
          <p:cNvPr id="14" name="Touchpoint">
            <a:extLst>
              <a:ext uri="{FF2B5EF4-FFF2-40B4-BE49-F238E27FC236}">
                <a16:creationId xmlns:a16="http://schemas.microsoft.com/office/drawing/2014/main" id="{A6119744-6A8A-35EE-0AE9-B8A4570B16CE}"/>
              </a:ext>
            </a:extLst>
          </p:cNvPr>
          <p:cNvPicPr>
            <a:picLocks noChangeAspect="1"/>
          </p:cNvPicPr>
          <p:nvPr userDrawn="1"/>
        </p:nvPicPr>
        <p:blipFill>
          <a:blip r:embed="rId6"/>
          <a:srcRect l="32" r="32"/>
          <a:stretch/>
        </p:blipFill>
        <p:spPr>
          <a:xfrm>
            <a:off x="6664607" y="1836971"/>
            <a:ext cx="1072350" cy="1073035"/>
          </a:xfrm>
          <a:prstGeom prst="rect">
            <a:avLst/>
          </a:prstGeom>
          <a:effectLst/>
        </p:spPr>
      </p:pic>
      <p:sp>
        <p:nvSpPr>
          <p:cNvPr id="5" name="Divider Number">
            <a:extLst>
              <a:ext uri="{FF2B5EF4-FFF2-40B4-BE49-F238E27FC236}">
                <a16:creationId xmlns:a16="http://schemas.microsoft.com/office/drawing/2014/main" id="{93F2934C-684C-8259-1F2F-C4F7CBF9D078}"/>
              </a:ext>
            </a:extLst>
          </p:cNvPr>
          <p:cNvSpPr>
            <a:spLocks noGrp="1"/>
          </p:cNvSpPr>
          <p:nvPr>
            <p:ph type="body" sz="quarter" idx="11" hasCustomPrompt="1"/>
          </p:nvPr>
        </p:nvSpPr>
        <p:spPr>
          <a:xfrm>
            <a:off x="2092049" y="1589872"/>
            <a:ext cx="2445234" cy="2215991"/>
          </a:xfrm>
        </p:spPr>
        <p:txBody>
          <a:bodyPr tIns="0" bIns="0" anchor="ctr">
            <a:spAutoFit/>
          </a:bodyPr>
          <a:lstStyle>
            <a:lvl1pPr marL="0" indent="0">
              <a:buFont typeface="Arial" panose="020B0604020202020204" pitchFamily="34" charset="0"/>
              <a:buNone/>
              <a:defRPr sz="16000" b="1" i="0">
                <a:latin typeface="Amazon Ember Display" panose="020F0603020204020204" pitchFamily="34" charset="0"/>
                <a:ea typeface="Amazon Ember Display" panose="020F0603020204020204" pitchFamily="34" charset="0"/>
                <a:cs typeface="Amazon Ember Display" panose="020F0603020204020204" pitchFamily="34" charset="0"/>
              </a:defRPr>
            </a:lvl1pPr>
            <a:lvl2pPr marL="0" indent="0">
              <a:buNone/>
              <a:defRPr sz="16000" b="1" i="0">
                <a:latin typeface="Amazon Ember Display" panose="020F0603020204020204" pitchFamily="34" charset="0"/>
                <a:ea typeface="Amazon Ember Display" panose="020F0603020204020204" pitchFamily="34" charset="0"/>
                <a:cs typeface="Amazon Ember Display" panose="020F0603020204020204" pitchFamily="34" charset="0"/>
              </a:defRPr>
            </a:lvl2pPr>
            <a:lvl3pPr marL="225425" indent="0">
              <a:buNone/>
              <a:defRPr sz="16000" b="1" i="0">
                <a:latin typeface="Amazon Ember Display" panose="020F0603020204020204" pitchFamily="34" charset="0"/>
                <a:ea typeface="Amazon Ember Display" panose="020F0603020204020204" pitchFamily="34" charset="0"/>
                <a:cs typeface="Amazon Ember Display" panose="020F0603020204020204" pitchFamily="34" charset="0"/>
              </a:defRPr>
            </a:lvl3pPr>
            <a:lvl4pPr marL="488950" indent="0">
              <a:buNone/>
              <a:defRPr sz="16000" b="1" i="0">
                <a:latin typeface="Amazon Ember Display" panose="020F0603020204020204" pitchFamily="34" charset="0"/>
                <a:ea typeface="Amazon Ember Display" panose="020F0603020204020204" pitchFamily="34" charset="0"/>
                <a:cs typeface="Amazon Ember Display" panose="020F0603020204020204" pitchFamily="34" charset="0"/>
              </a:defRPr>
            </a:lvl4pPr>
            <a:lvl5pPr marL="714375" indent="0">
              <a:buNone/>
              <a:defRPr sz="16000" b="1" i="0">
                <a:latin typeface="Amazon Ember Display" panose="020F0603020204020204" pitchFamily="34" charset="0"/>
                <a:ea typeface="Amazon Ember Display" panose="020F0603020204020204" pitchFamily="34" charset="0"/>
                <a:cs typeface="Amazon Ember Display" panose="020F0603020204020204" pitchFamily="34" charset="0"/>
              </a:defRPr>
            </a:lvl5pPr>
          </a:lstStyle>
          <a:p>
            <a:pPr lvl="0"/>
            <a:r>
              <a:rPr lang="en-US"/>
              <a:t>##</a:t>
            </a:r>
            <a:endParaRPr lang="en-CA"/>
          </a:p>
        </p:txBody>
      </p:sp>
      <p:sp>
        <p:nvSpPr>
          <p:cNvPr id="6" name="Title">
            <a:extLst>
              <a:ext uri="{FF2B5EF4-FFF2-40B4-BE49-F238E27FC236}">
                <a16:creationId xmlns:a16="http://schemas.microsoft.com/office/drawing/2014/main" id="{815464DA-E979-9EB8-8ABA-3EFF0FA77C58}"/>
              </a:ext>
            </a:extLst>
          </p:cNvPr>
          <p:cNvSpPr>
            <a:spLocks noGrp="1"/>
          </p:cNvSpPr>
          <p:nvPr>
            <p:ph type="title" hasCustomPrompt="1"/>
          </p:nvPr>
        </p:nvSpPr>
        <p:spPr>
          <a:xfrm>
            <a:off x="1624546" y="3646762"/>
            <a:ext cx="5417864" cy="1969517"/>
          </a:xfrm>
          <a:prstGeom prst="roundRect">
            <a:avLst/>
          </a:prstGeom>
          <a:solidFill>
            <a:schemeClr val="accent6">
              <a:alpha val="20000"/>
            </a:schemeClr>
          </a:solidFill>
        </p:spPr>
        <p:txBody>
          <a:bodyPr wrap="square" lIns="396000" anchor="ctr">
            <a:noAutofit/>
          </a:bodyPr>
          <a:lstStyle>
            <a:lvl1pPr>
              <a:defRPr sz="4800"/>
            </a:lvl1pPr>
          </a:lstStyle>
          <a:p>
            <a:r>
              <a:rPr lang="en-US"/>
              <a:t>Insert title here</a:t>
            </a:r>
            <a:br>
              <a:rPr lang="en-US"/>
            </a:br>
            <a:r>
              <a:rPr lang="en-US"/>
              <a:t>and here</a:t>
            </a:r>
            <a:endParaRPr lang="en-CA"/>
          </a:p>
        </p:txBody>
      </p:sp>
    </p:spTree>
    <p:extLst>
      <p:ext uri="{BB962C8B-B14F-4D97-AF65-F5344CB8AC3E}">
        <p14:creationId xmlns:p14="http://schemas.microsoft.com/office/powerpoint/2010/main" val="209724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40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6" presetClass="emph" presetSubtype="0" accel="50000" decel="50000" autoRev="1" fill="hold" nodeType="withEffect">
                                  <p:stCondLst>
                                    <p:cond delay="800"/>
                                  </p:stCondLst>
                                  <p:childTnLst>
                                    <p:animScale>
                                      <p:cBhvr>
                                        <p:cTn id="12" dur="500" fill="hold"/>
                                        <p:tgtEl>
                                          <p:spTgt spid="14"/>
                                        </p:tgtEl>
                                      </p:cBhvr>
                                      <p:by x="110000" y="110000"/>
                                    </p:animScale>
                                  </p:childTnLst>
                                </p:cTn>
                              </p:par>
                              <p:par>
                                <p:cTn id="13" presetID="22" presetClass="entr" presetSubtype="4" fill="hold" nodeType="with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cTn>
                              </p:par>
                              <p:par>
                                <p:cTn id="16" presetID="10" presetClass="entr" presetSubtype="0" fill="hold" nodeType="withEffect">
                                  <p:stCondLst>
                                    <p:cond delay="2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childTnLst>
                                </p:cTn>
                              </p:par>
                              <p:par>
                                <p:cTn id="19" presetID="10" presetClass="entr" presetSubtype="0" fill="hold" grpId="0" nodeType="withEffect">
                                  <p:stCondLst>
                                    <p:cond delay="40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par>
                                <p:cTn id="22" presetID="64" presetClass="path" presetSubtype="0" accel="50000" decel="50000" fill="hold" grpId="1" nodeType="withEffect">
                                  <p:stCondLst>
                                    <p:cond delay="400"/>
                                  </p:stCondLst>
                                  <p:childTnLst>
                                    <p:animMotion origin="layout" path="M 0 0.02153 L 0 2.59259E-6 " pathEditMode="relative" rAng="0" ptsTypes="AA">
                                      <p:cBhvr>
                                        <p:cTn id="23" dur="750" fill="hold"/>
                                        <p:tgtEl>
                                          <p:spTgt spid="5"/>
                                        </p:tgtEl>
                                        <p:attrNameLst>
                                          <p:attrName>ppt_x</p:attrName>
                                          <p:attrName>ppt_y</p:attrName>
                                        </p:attrNameLst>
                                      </p:cBhvr>
                                      <p:rCtr x="0" y="-1088"/>
                                    </p:animMotion>
                                  </p:childTnLst>
                                </p:cTn>
                              </p:par>
                              <p:par>
                                <p:cTn id="24" presetID="10" presetClass="entr" presetSubtype="0" fill="hold" grpId="0" nodeType="withEffect">
                                  <p:stCondLst>
                                    <p:cond delay="40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64" presetClass="path" presetSubtype="0" accel="50000" decel="50000" fill="hold" grpId="1" nodeType="withEffect">
                                  <p:stCondLst>
                                    <p:cond delay="400"/>
                                  </p:stCondLst>
                                  <p:childTnLst>
                                    <p:animMotion origin="layout" path="M 2.29167E-6 -0.02615 L 2.29167E-6 -3.33333E-6 " pathEditMode="relative" rAng="0" ptsTypes="AA">
                                      <p:cBhvr>
                                        <p:cTn id="28" dur="750" fill="hold"/>
                                        <p:tgtEl>
                                          <p:spTgt spid="6"/>
                                        </p:tgtEl>
                                        <p:attrNameLst>
                                          <p:attrName>ppt_x</p:attrName>
                                          <p:attrName>ppt_y</p:attrName>
                                        </p:attrNameLst>
                                      </p:cBhvr>
                                      <p:rCtr x="0" y="1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tmplLst>
          <p:tmpl>
            <p:tnLst>
              <p:par>
                <p:cTn presetID="10" presetClass="entr" presetSubtype="0" fill="hold" nodeType="withEffect">
                  <p:stCondLst>
                    <p:cond delay="4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bldP spid="6" grpId="0" animBg="1"/>
      <p:bldP spid="6" grpId="1"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heme 4 - Conten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57BE706-507B-E6F6-7B78-6AF4C9F72DFF}"/>
              </a:ext>
            </a:extLst>
          </p:cNvPr>
          <p:cNvGrpSpPr/>
          <p:nvPr userDrawn="1"/>
        </p:nvGrpSpPr>
        <p:grpSpPr>
          <a:xfrm>
            <a:off x="0" y="0"/>
            <a:ext cx="12192000" cy="6858000"/>
            <a:chOff x="0" y="0"/>
            <a:chExt cx="12192000" cy="6858000"/>
          </a:xfrm>
        </p:grpSpPr>
        <p:pic>
          <p:nvPicPr>
            <p:cNvPr id="5" name="Picture 4">
              <a:extLst>
                <a:ext uri="{FF2B5EF4-FFF2-40B4-BE49-F238E27FC236}">
                  <a16:creationId xmlns:a16="http://schemas.microsoft.com/office/drawing/2014/main" id="{D2B07959-AA95-A621-6EC1-2982619323DB}"/>
                </a:ext>
              </a:extLst>
            </p:cNvPr>
            <p:cNvPicPr>
              <a:picLocks noChangeAspect="1"/>
            </p:cNvPicPr>
            <p:nvPr userDrawn="1"/>
          </p:nvPicPr>
          <p:blipFill>
            <a:blip r:embed="rId2"/>
            <a:src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F529D185-ED62-98F1-5D6A-24EB57F58DB9}"/>
                </a:ext>
              </a:extLst>
            </p:cNvPr>
            <p:cNvSpPr/>
            <p:nvPr userDrawn="1"/>
          </p:nvSpPr>
          <p:spPr>
            <a:xfrm>
              <a:off x="0" y="0"/>
              <a:ext cx="12192000" cy="6858000"/>
            </a:xfrm>
            <a:prstGeom prst="rect">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8" name="Group 7">
            <a:extLst>
              <a:ext uri="{FF2B5EF4-FFF2-40B4-BE49-F238E27FC236}">
                <a16:creationId xmlns:a16="http://schemas.microsoft.com/office/drawing/2014/main" id="{6D2A0DB8-50A6-F67F-7597-C596A9E46FD4}"/>
              </a:ext>
            </a:extLst>
          </p:cNvPr>
          <p:cNvGrpSpPr/>
          <p:nvPr userDrawn="1"/>
        </p:nvGrpSpPr>
        <p:grpSpPr>
          <a:xfrm>
            <a:off x="0" y="128391"/>
            <a:ext cx="12203996" cy="6729863"/>
            <a:chOff x="0" y="128391"/>
            <a:chExt cx="12203996" cy="6729863"/>
          </a:xfrm>
        </p:grpSpPr>
        <p:sp>
          <p:nvSpPr>
            <p:cNvPr id="10" name="Graphic 11">
              <a:extLst>
                <a:ext uri="{FF2B5EF4-FFF2-40B4-BE49-F238E27FC236}">
                  <a16:creationId xmlns:a16="http://schemas.microsoft.com/office/drawing/2014/main" id="{0A2D6DDE-7367-1EC2-AD23-14C92A18F0DD}"/>
                </a:ext>
              </a:extLst>
            </p:cNvPr>
            <p:cNvSpPr/>
            <p:nvPr/>
          </p:nvSpPr>
          <p:spPr>
            <a:xfrm>
              <a:off x="0" y="129243"/>
              <a:ext cx="12203996" cy="6729011"/>
            </a:xfrm>
            <a:custGeom>
              <a:avLst/>
              <a:gdLst>
                <a:gd name="connsiteX0" fmla="*/ 0 w 12203996"/>
                <a:gd name="connsiteY0" fmla="*/ 260183 h 6729011"/>
                <a:gd name="connsiteX1" fmla="*/ 305106 w 12203996"/>
                <a:gd name="connsiteY1" fmla="*/ 259038 h 6729011"/>
                <a:gd name="connsiteX2" fmla="*/ 425978 w 12203996"/>
                <a:gd name="connsiteY2" fmla="*/ 134702 h 6729011"/>
                <a:gd name="connsiteX3" fmla="*/ 552957 w 12203996"/>
                <a:gd name="connsiteY3" fmla="*/ 0 h 6729011"/>
                <a:gd name="connsiteX4" fmla="*/ 1472157 w 12203996"/>
                <a:gd name="connsiteY4" fmla="*/ 445 h 6729011"/>
                <a:gd name="connsiteX5" fmla="*/ 1486153 w 12203996"/>
                <a:gd name="connsiteY5" fmla="*/ 1844 h 6729011"/>
                <a:gd name="connsiteX6" fmla="*/ 1595446 w 12203996"/>
                <a:gd name="connsiteY6" fmla="*/ 143352 h 6729011"/>
                <a:gd name="connsiteX7" fmla="*/ 1715300 w 12203996"/>
                <a:gd name="connsiteY7" fmla="*/ 260183 h 6729011"/>
                <a:gd name="connsiteX8" fmla="*/ 12203996 w 12203996"/>
                <a:gd name="connsiteY8" fmla="*/ 260183 h 6729011"/>
                <a:gd name="connsiteX9" fmla="*/ 12203996 w 12203996"/>
                <a:gd name="connsiteY9" fmla="*/ 6729012 h 6729011"/>
                <a:gd name="connsiteX10" fmla="*/ 0 w 12203996"/>
                <a:gd name="connsiteY10" fmla="*/ 6729012 h 6729011"/>
                <a:gd name="connsiteX11" fmla="*/ 0 w 12203996"/>
                <a:gd name="connsiteY11" fmla="*/ 260183 h 672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03996" h="6729011">
                  <a:moveTo>
                    <a:pt x="0" y="260183"/>
                  </a:moveTo>
                  <a:lnTo>
                    <a:pt x="305106" y="259038"/>
                  </a:lnTo>
                  <a:cubicBezTo>
                    <a:pt x="315921" y="259483"/>
                    <a:pt x="419044" y="241739"/>
                    <a:pt x="425978" y="134702"/>
                  </a:cubicBezTo>
                  <a:cubicBezTo>
                    <a:pt x="425978" y="134702"/>
                    <a:pt x="418153" y="16854"/>
                    <a:pt x="552957" y="0"/>
                  </a:cubicBezTo>
                  <a:lnTo>
                    <a:pt x="1472157" y="445"/>
                  </a:lnTo>
                  <a:cubicBezTo>
                    <a:pt x="1476864" y="445"/>
                    <a:pt x="1481572" y="763"/>
                    <a:pt x="1486153" y="1844"/>
                  </a:cubicBezTo>
                  <a:cubicBezTo>
                    <a:pt x="1607979" y="31609"/>
                    <a:pt x="1595446" y="143352"/>
                    <a:pt x="1595446" y="143352"/>
                  </a:cubicBezTo>
                  <a:cubicBezTo>
                    <a:pt x="1611478" y="245555"/>
                    <a:pt x="1702259" y="260183"/>
                    <a:pt x="1715300" y="260183"/>
                  </a:cubicBezTo>
                  <a:lnTo>
                    <a:pt x="12203996" y="260183"/>
                  </a:lnTo>
                  <a:lnTo>
                    <a:pt x="12203996" y="6729012"/>
                  </a:lnTo>
                  <a:lnTo>
                    <a:pt x="0" y="6729012"/>
                  </a:lnTo>
                  <a:lnTo>
                    <a:pt x="0" y="260183"/>
                  </a:lnTo>
                  <a:close/>
                </a:path>
              </a:pathLst>
            </a:custGeom>
            <a:solidFill>
              <a:srgbClr val="000A1E">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lt1"/>
                </a:solidFill>
              </a:endParaRPr>
            </a:p>
          </p:txBody>
        </p:sp>
        <p:grpSp>
          <p:nvGrpSpPr>
            <p:cNvPr id="11" name="Group 10">
              <a:extLst>
                <a:ext uri="{FF2B5EF4-FFF2-40B4-BE49-F238E27FC236}">
                  <a16:creationId xmlns:a16="http://schemas.microsoft.com/office/drawing/2014/main" id="{AAF6E8D7-AB9A-3D4A-7758-699A1D29F1C2}"/>
                </a:ext>
              </a:extLst>
            </p:cNvPr>
            <p:cNvGrpSpPr/>
            <p:nvPr/>
          </p:nvGrpSpPr>
          <p:grpSpPr>
            <a:xfrm>
              <a:off x="0" y="128391"/>
              <a:ext cx="12201705" cy="395341"/>
              <a:chOff x="0" y="128391"/>
              <a:chExt cx="12201705" cy="395341"/>
            </a:xfrm>
          </p:grpSpPr>
          <p:pic>
            <p:nvPicPr>
              <p:cNvPr id="12" name="Picture 11" descr="A white text on a black background&#10;&#10;Description automatically generated">
                <a:extLst>
                  <a:ext uri="{FF2B5EF4-FFF2-40B4-BE49-F238E27FC236}">
                    <a16:creationId xmlns:a16="http://schemas.microsoft.com/office/drawing/2014/main" id="{480826DA-2475-E190-391C-565AD65A4844}"/>
                  </a:ext>
                </a:extLst>
              </p:cNvPr>
              <p:cNvPicPr>
                <a:picLocks noChangeAspect="1"/>
              </p:cNvPicPr>
              <p:nvPr/>
            </p:nvPicPr>
            <p:blipFill>
              <a:blip r:embed="rId3"/>
              <a:stretch>
                <a:fillRect/>
              </a:stretch>
            </p:blipFill>
            <p:spPr>
              <a:xfrm>
                <a:off x="519109" y="128391"/>
                <a:ext cx="983436" cy="395341"/>
              </a:xfrm>
              <a:prstGeom prst="rect">
                <a:avLst/>
              </a:prstGeom>
            </p:spPr>
          </p:pic>
          <p:sp>
            <p:nvSpPr>
              <p:cNvPr id="13" name="Freeform 12">
                <a:extLst>
                  <a:ext uri="{FF2B5EF4-FFF2-40B4-BE49-F238E27FC236}">
                    <a16:creationId xmlns:a16="http://schemas.microsoft.com/office/drawing/2014/main" id="{8EEAA38A-B17D-653F-48A2-AA7F6A317605}"/>
                  </a:ext>
                </a:extLst>
              </p:cNvPr>
              <p:cNvSpPr/>
              <p:nvPr/>
            </p:nvSpPr>
            <p:spPr>
              <a:xfrm>
                <a:off x="0" y="134529"/>
                <a:ext cx="12201705" cy="254825"/>
              </a:xfrm>
              <a:custGeom>
                <a:avLst/>
                <a:gdLst>
                  <a:gd name="connsiteX0" fmla="*/ 0 w 12218939"/>
                  <a:gd name="connsiteY0" fmla="*/ 254825 h 254825"/>
                  <a:gd name="connsiteX1" fmla="*/ 295522 w 12218939"/>
                  <a:gd name="connsiteY1" fmla="*/ 254825 h 254825"/>
                  <a:gd name="connsiteX2" fmla="*/ 292720 w 12218939"/>
                  <a:gd name="connsiteY2" fmla="*/ 254825 h 254825"/>
                  <a:gd name="connsiteX3" fmla="*/ 426341 w 12218939"/>
                  <a:gd name="connsiteY3" fmla="*/ 127413 h 254825"/>
                  <a:gd name="connsiteX4" fmla="*/ 559963 w 12218939"/>
                  <a:gd name="connsiteY4" fmla="*/ 0 h 254825"/>
                  <a:gd name="connsiteX5" fmla="*/ 553594 w 12218939"/>
                  <a:gd name="connsiteY5" fmla="*/ 0 h 254825"/>
                  <a:gd name="connsiteX6" fmla="*/ 1461178 w 12218939"/>
                  <a:gd name="connsiteY6" fmla="*/ 0 h 254825"/>
                  <a:gd name="connsiteX7" fmla="*/ 1463598 w 12218939"/>
                  <a:gd name="connsiteY7" fmla="*/ 0 h 254825"/>
                  <a:gd name="connsiteX8" fmla="*/ 1597220 w 12218939"/>
                  <a:gd name="connsiteY8" fmla="*/ 127413 h 254825"/>
                  <a:gd name="connsiteX9" fmla="*/ 1730841 w 12218939"/>
                  <a:gd name="connsiteY9" fmla="*/ 254825 h 254825"/>
                  <a:gd name="connsiteX10" fmla="*/ 12218940 w 12218939"/>
                  <a:gd name="connsiteY10" fmla="*/ 254825 h 2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8939" h="254825">
                    <a:moveTo>
                      <a:pt x="0" y="254825"/>
                    </a:moveTo>
                    <a:lnTo>
                      <a:pt x="295522" y="254825"/>
                    </a:lnTo>
                    <a:cubicBezTo>
                      <a:pt x="295522" y="254825"/>
                      <a:pt x="292720" y="254825"/>
                      <a:pt x="292720" y="254825"/>
                    </a:cubicBezTo>
                    <a:cubicBezTo>
                      <a:pt x="366536" y="254825"/>
                      <a:pt x="426341" y="197776"/>
                      <a:pt x="426341" y="127413"/>
                    </a:cubicBezTo>
                    <a:cubicBezTo>
                      <a:pt x="426341" y="57049"/>
                      <a:pt x="486146" y="0"/>
                      <a:pt x="559963" y="0"/>
                    </a:cubicBezTo>
                    <a:lnTo>
                      <a:pt x="553594" y="0"/>
                    </a:lnTo>
                    <a:lnTo>
                      <a:pt x="1461178" y="0"/>
                    </a:lnTo>
                    <a:cubicBezTo>
                      <a:pt x="1461178" y="0"/>
                      <a:pt x="1463598" y="0"/>
                      <a:pt x="1463598" y="0"/>
                    </a:cubicBezTo>
                    <a:cubicBezTo>
                      <a:pt x="1537415" y="0"/>
                      <a:pt x="1597220" y="57049"/>
                      <a:pt x="1597220" y="127413"/>
                    </a:cubicBezTo>
                    <a:cubicBezTo>
                      <a:pt x="1597220" y="197776"/>
                      <a:pt x="1657024" y="254825"/>
                      <a:pt x="1730841" y="254825"/>
                    </a:cubicBezTo>
                    <a:lnTo>
                      <a:pt x="12218940" y="254825"/>
                    </a:lnTo>
                  </a:path>
                </a:pathLst>
              </a:custGeom>
              <a:noFill/>
              <a:ln w="19050" cap="rnd">
                <a:solidFill>
                  <a:srgbClr val="FFFFFF"/>
                </a:solidFill>
                <a:prstDash val="solid"/>
                <a:miter/>
              </a:ln>
            </p:spPr>
            <p:txBody>
              <a:bodyPr rtlCol="0" anchor="ctr"/>
              <a:lstStyle/>
              <a:p>
                <a:endParaRPr lang="en-CA"/>
              </a:p>
            </p:txBody>
          </p:sp>
        </p:grpSp>
      </p:grpSp>
      <p:sp>
        <p:nvSpPr>
          <p:cNvPr id="2" name="Title 1">
            <a:extLst>
              <a:ext uri="{FF2B5EF4-FFF2-40B4-BE49-F238E27FC236}">
                <a16:creationId xmlns:a16="http://schemas.microsoft.com/office/drawing/2014/main" id="{E569857D-5C4D-9121-3A48-F91A29AEEA7F}"/>
              </a:ext>
            </a:extLst>
          </p:cNvPr>
          <p:cNvSpPr>
            <a:spLocks noGrp="1"/>
          </p:cNvSpPr>
          <p:nvPr>
            <p:ph type="title" hasCustomPrompt="1"/>
          </p:nvPr>
        </p:nvSpPr>
        <p:spPr>
          <a:xfrm>
            <a:off x="515938" y="1061288"/>
            <a:ext cx="11160124" cy="1122364"/>
          </a:xfrm>
        </p:spPr>
        <p:txBody>
          <a:bodyPr>
            <a:normAutofit/>
          </a:bodyPr>
          <a:lstStyle>
            <a:lvl1pPr>
              <a:defRPr sz="3600"/>
            </a:lvl1pPr>
          </a:lstStyle>
          <a:p>
            <a:r>
              <a:rPr lang="en-US"/>
              <a:t>Insert title here</a:t>
            </a:r>
            <a:br>
              <a:rPr lang="en-US"/>
            </a:br>
            <a:r>
              <a:rPr lang="en-US"/>
              <a:t>and here</a:t>
            </a:r>
          </a:p>
        </p:txBody>
      </p:sp>
      <p:sp>
        <p:nvSpPr>
          <p:cNvPr id="3" name="Footer Placeholder 2">
            <a:extLst>
              <a:ext uri="{FF2B5EF4-FFF2-40B4-BE49-F238E27FC236}">
                <a16:creationId xmlns:a16="http://schemas.microsoft.com/office/drawing/2014/main" id="{CA60C710-515F-185B-88F9-7D9D0FF1C913}"/>
              </a:ext>
            </a:extLst>
          </p:cNvPr>
          <p:cNvSpPr>
            <a:spLocks noGrp="1"/>
          </p:cNvSpPr>
          <p:nvPr>
            <p:ph type="ftr" sz="quarter" idx="10"/>
          </p:nvPr>
        </p:nvSpPr>
        <p:spPr/>
        <p:txBody>
          <a:bodyPr/>
          <a:lstStyle/>
          <a:p>
            <a:endParaRPr lang="en-US"/>
          </a:p>
        </p:txBody>
      </p:sp>
      <p:sp>
        <p:nvSpPr>
          <p:cNvPr id="6" name="Content Placeholder 5">
            <a:extLst>
              <a:ext uri="{FF2B5EF4-FFF2-40B4-BE49-F238E27FC236}">
                <a16:creationId xmlns:a16="http://schemas.microsoft.com/office/drawing/2014/main" id="{36525F53-6A04-2E53-901E-1769F55A2760}"/>
              </a:ext>
            </a:extLst>
          </p:cNvPr>
          <p:cNvSpPr>
            <a:spLocks noGrp="1"/>
          </p:cNvSpPr>
          <p:nvPr>
            <p:ph sz="quarter" idx="13"/>
          </p:nvPr>
        </p:nvSpPr>
        <p:spPr>
          <a:xfrm>
            <a:off x="514350" y="2413000"/>
            <a:ext cx="11161713" cy="3895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8587749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heme 4 - Blank">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329D67F-79F0-2948-FD45-A4D6B238BFDD}"/>
              </a:ext>
            </a:extLst>
          </p:cNvPr>
          <p:cNvGrpSpPr/>
          <p:nvPr userDrawn="1"/>
        </p:nvGrpSpPr>
        <p:grpSpPr>
          <a:xfrm>
            <a:off x="0" y="0"/>
            <a:ext cx="12192000" cy="6858000"/>
            <a:chOff x="0" y="0"/>
            <a:chExt cx="12192000" cy="6858000"/>
          </a:xfrm>
        </p:grpSpPr>
        <p:pic>
          <p:nvPicPr>
            <p:cNvPr id="10" name="Picture 9">
              <a:extLst>
                <a:ext uri="{FF2B5EF4-FFF2-40B4-BE49-F238E27FC236}">
                  <a16:creationId xmlns:a16="http://schemas.microsoft.com/office/drawing/2014/main" id="{8CF1F8D7-52F5-E1CD-D962-E236F8B31AFA}"/>
                </a:ext>
              </a:extLst>
            </p:cNvPr>
            <p:cNvPicPr>
              <a:picLocks noChangeAspect="1"/>
            </p:cNvPicPr>
            <p:nvPr userDrawn="1"/>
          </p:nvPicPr>
          <p:blipFill>
            <a:blip r:embed="rId2"/>
            <a:src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6202ED10-F17C-1D84-B7BB-2C86E345BDDD}"/>
                </a:ext>
              </a:extLst>
            </p:cNvPr>
            <p:cNvSpPr/>
            <p:nvPr userDrawn="1"/>
          </p:nvSpPr>
          <p:spPr>
            <a:xfrm>
              <a:off x="0" y="0"/>
              <a:ext cx="12192000" cy="6858000"/>
            </a:xfrm>
            <a:prstGeom prst="rect">
              <a:avLst/>
            </a:prstGeom>
            <a:solidFill>
              <a:schemeClr val="tx1">
                <a:alpha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 name="Group 1">
            <a:extLst>
              <a:ext uri="{FF2B5EF4-FFF2-40B4-BE49-F238E27FC236}">
                <a16:creationId xmlns:a16="http://schemas.microsoft.com/office/drawing/2014/main" id="{3B1C5DD3-4E23-7B5B-9B35-8257C818CFD7}"/>
              </a:ext>
            </a:extLst>
          </p:cNvPr>
          <p:cNvGrpSpPr/>
          <p:nvPr userDrawn="1"/>
        </p:nvGrpSpPr>
        <p:grpSpPr>
          <a:xfrm>
            <a:off x="0" y="128391"/>
            <a:ext cx="12203996" cy="6729863"/>
            <a:chOff x="0" y="128391"/>
            <a:chExt cx="12203996" cy="6729863"/>
          </a:xfrm>
        </p:grpSpPr>
        <p:sp>
          <p:nvSpPr>
            <p:cNvPr id="5" name="Graphic 11">
              <a:extLst>
                <a:ext uri="{FF2B5EF4-FFF2-40B4-BE49-F238E27FC236}">
                  <a16:creationId xmlns:a16="http://schemas.microsoft.com/office/drawing/2014/main" id="{FC66F07C-2E86-B366-7485-5DB8A61EA749}"/>
                </a:ext>
              </a:extLst>
            </p:cNvPr>
            <p:cNvSpPr/>
            <p:nvPr/>
          </p:nvSpPr>
          <p:spPr>
            <a:xfrm>
              <a:off x="0" y="129243"/>
              <a:ext cx="12203996" cy="6729011"/>
            </a:xfrm>
            <a:custGeom>
              <a:avLst/>
              <a:gdLst>
                <a:gd name="connsiteX0" fmla="*/ 0 w 12203996"/>
                <a:gd name="connsiteY0" fmla="*/ 260183 h 6729011"/>
                <a:gd name="connsiteX1" fmla="*/ 305106 w 12203996"/>
                <a:gd name="connsiteY1" fmla="*/ 259038 h 6729011"/>
                <a:gd name="connsiteX2" fmla="*/ 425978 w 12203996"/>
                <a:gd name="connsiteY2" fmla="*/ 134702 h 6729011"/>
                <a:gd name="connsiteX3" fmla="*/ 552957 w 12203996"/>
                <a:gd name="connsiteY3" fmla="*/ 0 h 6729011"/>
                <a:gd name="connsiteX4" fmla="*/ 1472157 w 12203996"/>
                <a:gd name="connsiteY4" fmla="*/ 445 h 6729011"/>
                <a:gd name="connsiteX5" fmla="*/ 1486153 w 12203996"/>
                <a:gd name="connsiteY5" fmla="*/ 1844 h 6729011"/>
                <a:gd name="connsiteX6" fmla="*/ 1595446 w 12203996"/>
                <a:gd name="connsiteY6" fmla="*/ 143352 h 6729011"/>
                <a:gd name="connsiteX7" fmla="*/ 1715300 w 12203996"/>
                <a:gd name="connsiteY7" fmla="*/ 260183 h 6729011"/>
                <a:gd name="connsiteX8" fmla="*/ 12203996 w 12203996"/>
                <a:gd name="connsiteY8" fmla="*/ 260183 h 6729011"/>
                <a:gd name="connsiteX9" fmla="*/ 12203996 w 12203996"/>
                <a:gd name="connsiteY9" fmla="*/ 6729012 h 6729011"/>
                <a:gd name="connsiteX10" fmla="*/ 0 w 12203996"/>
                <a:gd name="connsiteY10" fmla="*/ 6729012 h 6729011"/>
                <a:gd name="connsiteX11" fmla="*/ 0 w 12203996"/>
                <a:gd name="connsiteY11" fmla="*/ 260183 h 672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03996" h="6729011">
                  <a:moveTo>
                    <a:pt x="0" y="260183"/>
                  </a:moveTo>
                  <a:lnTo>
                    <a:pt x="305106" y="259038"/>
                  </a:lnTo>
                  <a:cubicBezTo>
                    <a:pt x="315921" y="259483"/>
                    <a:pt x="419044" y="241739"/>
                    <a:pt x="425978" y="134702"/>
                  </a:cubicBezTo>
                  <a:cubicBezTo>
                    <a:pt x="425978" y="134702"/>
                    <a:pt x="418153" y="16854"/>
                    <a:pt x="552957" y="0"/>
                  </a:cubicBezTo>
                  <a:lnTo>
                    <a:pt x="1472157" y="445"/>
                  </a:lnTo>
                  <a:cubicBezTo>
                    <a:pt x="1476864" y="445"/>
                    <a:pt x="1481572" y="763"/>
                    <a:pt x="1486153" y="1844"/>
                  </a:cubicBezTo>
                  <a:cubicBezTo>
                    <a:pt x="1607979" y="31609"/>
                    <a:pt x="1595446" y="143352"/>
                    <a:pt x="1595446" y="143352"/>
                  </a:cubicBezTo>
                  <a:cubicBezTo>
                    <a:pt x="1611478" y="245555"/>
                    <a:pt x="1702259" y="260183"/>
                    <a:pt x="1715300" y="260183"/>
                  </a:cubicBezTo>
                  <a:lnTo>
                    <a:pt x="12203996" y="260183"/>
                  </a:lnTo>
                  <a:lnTo>
                    <a:pt x="12203996" y="6729012"/>
                  </a:lnTo>
                  <a:lnTo>
                    <a:pt x="0" y="6729012"/>
                  </a:lnTo>
                  <a:lnTo>
                    <a:pt x="0" y="260183"/>
                  </a:lnTo>
                  <a:close/>
                </a:path>
              </a:pathLst>
            </a:custGeom>
            <a:solidFill>
              <a:srgbClr val="000A1E">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solidFill>
                  <a:schemeClr val="lt1"/>
                </a:solidFill>
              </a:endParaRPr>
            </a:p>
          </p:txBody>
        </p:sp>
        <p:grpSp>
          <p:nvGrpSpPr>
            <p:cNvPr id="6" name="Group 5">
              <a:extLst>
                <a:ext uri="{FF2B5EF4-FFF2-40B4-BE49-F238E27FC236}">
                  <a16:creationId xmlns:a16="http://schemas.microsoft.com/office/drawing/2014/main" id="{E53C9C24-43A5-1DC0-4BDD-2A0E75DDAEBD}"/>
                </a:ext>
              </a:extLst>
            </p:cNvPr>
            <p:cNvGrpSpPr/>
            <p:nvPr/>
          </p:nvGrpSpPr>
          <p:grpSpPr>
            <a:xfrm>
              <a:off x="0" y="128391"/>
              <a:ext cx="12201705" cy="395341"/>
              <a:chOff x="0" y="128391"/>
              <a:chExt cx="12201705" cy="395341"/>
            </a:xfrm>
          </p:grpSpPr>
          <p:pic>
            <p:nvPicPr>
              <p:cNvPr id="7" name="Picture 6" descr="A white text on a black background&#10;&#10;Description automatically generated">
                <a:extLst>
                  <a:ext uri="{FF2B5EF4-FFF2-40B4-BE49-F238E27FC236}">
                    <a16:creationId xmlns:a16="http://schemas.microsoft.com/office/drawing/2014/main" id="{901C1BCD-CF47-8651-F74A-F833246F027A}"/>
                  </a:ext>
                </a:extLst>
              </p:cNvPr>
              <p:cNvPicPr>
                <a:picLocks noChangeAspect="1"/>
              </p:cNvPicPr>
              <p:nvPr/>
            </p:nvPicPr>
            <p:blipFill>
              <a:blip r:embed="rId3"/>
              <a:stretch>
                <a:fillRect/>
              </a:stretch>
            </p:blipFill>
            <p:spPr>
              <a:xfrm>
                <a:off x="519109" y="128391"/>
                <a:ext cx="983436" cy="395341"/>
              </a:xfrm>
              <a:prstGeom prst="rect">
                <a:avLst/>
              </a:prstGeom>
            </p:spPr>
          </p:pic>
          <p:sp>
            <p:nvSpPr>
              <p:cNvPr id="8" name="Freeform 7">
                <a:extLst>
                  <a:ext uri="{FF2B5EF4-FFF2-40B4-BE49-F238E27FC236}">
                    <a16:creationId xmlns:a16="http://schemas.microsoft.com/office/drawing/2014/main" id="{0155D6B8-9FF7-9B7D-A540-148F4B2C6A28}"/>
                  </a:ext>
                </a:extLst>
              </p:cNvPr>
              <p:cNvSpPr/>
              <p:nvPr/>
            </p:nvSpPr>
            <p:spPr>
              <a:xfrm>
                <a:off x="0" y="134529"/>
                <a:ext cx="12201705" cy="254825"/>
              </a:xfrm>
              <a:custGeom>
                <a:avLst/>
                <a:gdLst>
                  <a:gd name="connsiteX0" fmla="*/ 0 w 12218939"/>
                  <a:gd name="connsiteY0" fmla="*/ 254825 h 254825"/>
                  <a:gd name="connsiteX1" fmla="*/ 295522 w 12218939"/>
                  <a:gd name="connsiteY1" fmla="*/ 254825 h 254825"/>
                  <a:gd name="connsiteX2" fmla="*/ 292720 w 12218939"/>
                  <a:gd name="connsiteY2" fmla="*/ 254825 h 254825"/>
                  <a:gd name="connsiteX3" fmla="*/ 426341 w 12218939"/>
                  <a:gd name="connsiteY3" fmla="*/ 127413 h 254825"/>
                  <a:gd name="connsiteX4" fmla="*/ 559963 w 12218939"/>
                  <a:gd name="connsiteY4" fmla="*/ 0 h 254825"/>
                  <a:gd name="connsiteX5" fmla="*/ 553594 w 12218939"/>
                  <a:gd name="connsiteY5" fmla="*/ 0 h 254825"/>
                  <a:gd name="connsiteX6" fmla="*/ 1461178 w 12218939"/>
                  <a:gd name="connsiteY6" fmla="*/ 0 h 254825"/>
                  <a:gd name="connsiteX7" fmla="*/ 1463598 w 12218939"/>
                  <a:gd name="connsiteY7" fmla="*/ 0 h 254825"/>
                  <a:gd name="connsiteX8" fmla="*/ 1597220 w 12218939"/>
                  <a:gd name="connsiteY8" fmla="*/ 127413 h 254825"/>
                  <a:gd name="connsiteX9" fmla="*/ 1730841 w 12218939"/>
                  <a:gd name="connsiteY9" fmla="*/ 254825 h 254825"/>
                  <a:gd name="connsiteX10" fmla="*/ 12218940 w 12218939"/>
                  <a:gd name="connsiteY10" fmla="*/ 254825 h 2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218939" h="254825">
                    <a:moveTo>
                      <a:pt x="0" y="254825"/>
                    </a:moveTo>
                    <a:lnTo>
                      <a:pt x="295522" y="254825"/>
                    </a:lnTo>
                    <a:cubicBezTo>
                      <a:pt x="295522" y="254825"/>
                      <a:pt x="292720" y="254825"/>
                      <a:pt x="292720" y="254825"/>
                    </a:cubicBezTo>
                    <a:cubicBezTo>
                      <a:pt x="366536" y="254825"/>
                      <a:pt x="426341" y="197776"/>
                      <a:pt x="426341" y="127413"/>
                    </a:cubicBezTo>
                    <a:cubicBezTo>
                      <a:pt x="426341" y="57049"/>
                      <a:pt x="486146" y="0"/>
                      <a:pt x="559963" y="0"/>
                    </a:cubicBezTo>
                    <a:lnTo>
                      <a:pt x="553594" y="0"/>
                    </a:lnTo>
                    <a:lnTo>
                      <a:pt x="1461178" y="0"/>
                    </a:lnTo>
                    <a:cubicBezTo>
                      <a:pt x="1461178" y="0"/>
                      <a:pt x="1463598" y="0"/>
                      <a:pt x="1463598" y="0"/>
                    </a:cubicBezTo>
                    <a:cubicBezTo>
                      <a:pt x="1537415" y="0"/>
                      <a:pt x="1597220" y="57049"/>
                      <a:pt x="1597220" y="127413"/>
                    </a:cubicBezTo>
                    <a:cubicBezTo>
                      <a:pt x="1597220" y="197776"/>
                      <a:pt x="1657024" y="254825"/>
                      <a:pt x="1730841" y="254825"/>
                    </a:cubicBezTo>
                    <a:lnTo>
                      <a:pt x="12218940" y="254825"/>
                    </a:lnTo>
                  </a:path>
                </a:pathLst>
              </a:custGeom>
              <a:noFill/>
              <a:ln w="19050" cap="rnd">
                <a:solidFill>
                  <a:srgbClr val="FFFFFF"/>
                </a:solidFill>
                <a:prstDash val="solid"/>
                <a:miter/>
              </a:ln>
            </p:spPr>
            <p:txBody>
              <a:bodyPr rtlCol="0" anchor="ctr"/>
              <a:lstStyle/>
              <a:p>
                <a:endParaRPr lang="en-CA"/>
              </a:p>
            </p:txBody>
          </p:sp>
        </p:grpSp>
      </p:grpSp>
      <p:sp>
        <p:nvSpPr>
          <p:cNvPr id="3" name="Footer Placeholder 2">
            <a:extLst>
              <a:ext uri="{FF2B5EF4-FFF2-40B4-BE49-F238E27FC236}">
                <a16:creationId xmlns:a16="http://schemas.microsoft.com/office/drawing/2014/main" id="{CA60C710-515F-185B-88F9-7D9D0FF1C913}"/>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9521460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rue 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3C02F3A-3768-25C3-4B7A-7E3036192F45}"/>
              </a:ext>
            </a:extLst>
          </p:cNvPr>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6429713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5A25659-5345-4429-B41E-F52AA9EEED4D}" type="datetimeFigureOut">
              <a:rPr lang="en-US" smtClean="0"/>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8BA75-B34C-4B29-BF26-3C00461C6D3B}" type="slidenum">
              <a:rPr lang="en-US" smtClean="0"/>
              <a:t>‹#›</a:t>
            </a:fld>
            <a:endParaRPr lang="en-US"/>
          </a:p>
        </p:txBody>
      </p:sp>
    </p:spTree>
    <p:extLst>
      <p:ext uri="{BB962C8B-B14F-4D97-AF65-F5344CB8AC3E}">
        <p14:creationId xmlns:p14="http://schemas.microsoft.com/office/powerpoint/2010/main" val="3987471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5A25659-5345-4429-B41E-F52AA9EEED4D}" type="datetimeFigureOut">
              <a:rPr lang="en-US" smtClean="0"/>
              <a:t>10/28/2024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8BA75-B34C-4B29-BF26-3C00461C6D3B}" type="slidenum">
              <a:rPr lang="en-US" smtClean="0"/>
              <a:t>‹#›</a:t>
            </a:fld>
            <a:endParaRPr lang="en-US"/>
          </a:p>
        </p:txBody>
      </p:sp>
    </p:spTree>
    <p:extLst>
      <p:ext uri="{BB962C8B-B14F-4D97-AF65-F5344CB8AC3E}">
        <p14:creationId xmlns:p14="http://schemas.microsoft.com/office/powerpoint/2010/main" val="903245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D5A25659-5345-4429-B41E-F52AA9EEED4D}" type="datetimeFigureOut">
              <a:rPr lang="en-US" smtClean="0"/>
              <a:t>10/28/2024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F218BA75-B34C-4B29-BF26-3C00461C6D3B}" type="slidenum">
              <a:rPr lang="en-US" smtClean="0"/>
              <a:t>‹#›</a:t>
            </a:fld>
            <a:endParaRPr lang="en-US"/>
          </a:p>
        </p:txBody>
      </p:sp>
    </p:spTree>
    <p:extLst>
      <p:ext uri="{BB962C8B-B14F-4D97-AF65-F5344CB8AC3E}">
        <p14:creationId xmlns:p14="http://schemas.microsoft.com/office/powerpoint/2010/main" val="423800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5A25659-5345-4429-B41E-F52AA9EEED4D}" type="datetimeFigureOut">
              <a:rPr lang="en-US" smtClean="0"/>
              <a:t>10/28/2024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F218BA75-B34C-4B29-BF26-3C00461C6D3B}" type="slidenum">
              <a:rPr lang="en-US" smtClean="0"/>
              <a:t>‹#›</a:t>
            </a:fld>
            <a:endParaRPr lang="en-US"/>
          </a:p>
        </p:txBody>
      </p:sp>
    </p:spTree>
    <p:extLst>
      <p:ext uri="{BB962C8B-B14F-4D97-AF65-F5344CB8AC3E}">
        <p14:creationId xmlns:p14="http://schemas.microsoft.com/office/powerpoint/2010/main" val="3099121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D5A25659-5345-4429-B41E-F52AA9EEED4D}" type="datetimeFigureOut">
              <a:rPr lang="en-US" smtClean="0"/>
              <a:t>10/28/2024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F218BA75-B34C-4B29-BF26-3C00461C6D3B}" type="slidenum">
              <a:rPr lang="en-US" smtClean="0"/>
              <a:t>‹#›</a:t>
            </a:fld>
            <a:endParaRPr lang="en-US"/>
          </a:p>
        </p:txBody>
      </p:sp>
    </p:spTree>
    <p:extLst>
      <p:ext uri="{BB962C8B-B14F-4D97-AF65-F5344CB8AC3E}">
        <p14:creationId xmlns:p14="http://schemas.microsoft.com/office/powerpoint/2010/main" val="2613924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5A25659-5345-4429-B41E-F52AA9EEED4D}" type="datetimeFigureOut">
              <a:rPr lang="en-US" smtClean="0"/>
              <a:t>10/28/2024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8BA75-B34C-4B29-BF26-3C00461C6D3B}" type="slidenum">
              <a:rPr lang="en-US" smtClean="0"/>
              <a:t>‹#›</a:t>
            </a:fld>
            <a:endParaRPr lang="en-US"/>
          </a:p>
        </p:txBody>
      </p:sp>
    </p:spTree>
    <p:extLst>
      <p:ext uri="{BB962C8B-B14F-4D97-AF65-F5344CB8AC3E}">
        <p14:creationId xmlns:p14="http://schemas.microsoft.com/office/powerpoint/2010/main" val="3753554481"/>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png"/><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5">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36">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37">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38">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5A25659-5345-4429-B41E-F52AA9EEED4D}" type="datetimeFigureOut">
              <a:rPr lang="en-US" smtClean="0"/>
              <a:t>10/28/2024</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F218BA75-B34C-4B29-BF26-3C00461C6D3B}" type="slidenum">
              <a:rPr lang="en-US" smtClean="0"/>
              <a:t>‹#›</a:t>
            </a:fld>
            <a:endParaRPr lang="en-US"/>
          </a:p>
        </p:txBody>
      </p:sp>
      <p:grpSp>
        <p:nvGrpSpPr>
          <p:cNvPr id="13" name="Color">
            <a:extLst>
              <a:ext uri="{FF2B5EF4-FFF2-40B4-BE49-F238E27FC236}">
                <a16:creationId xmlns:a16="http://schemas.microsoft.com/office/drawing/2014/main" id="{A0F11896-D236-43CB-B7DA-75970474F302}"/>
              </a:ext>
            </a:extLst>
          </p:cNvPr>
          <p:cNvGrpSpPr/>
          <p:nvPr userDrawn="1"/>
        </p:nvGrpSpPr>
        <p:grpSpPr>
          <a:xfrm>
            <a:off x="12264130" y="3"/>
            <a:ext cx="1136157" cy="6864260"/>
            <a:chOff x="12264130" y="3"/>
            <a:chExt cx="1136157" cy="6864260"/>
          </a:xfrm>
        </p:grpSpPr>
        <p:grpSp>
          <p:nvGrpSpPr>
            <p:cNvPr id="15" name="Group 14">
              <a:extLst>
                <a:ext uri="{FF2B5EF4-FFF2-40B4-BE49-F238E27FC236}">
                  <a16:creationId xmlns:a16="http://schemas.microsoft.com/office/drawing/2014/main" id="{3261DD74-4E7F-45F0-96F2-D00AF3309386}"/>
                </a:ext>
              </a:extLst>
            </p:cNvPr>
            <p:cNvGrpSpPr/>
            <p:nvPr userDrawn="1"/>
          </p:nvGrpSpPr>
          <p:grpSpPr>
            <a:xfrm rot="5400000">
              <a:off x="11841642" y="422492"/>
              <a:ext cx="1199566" cy="354589"/>
              <a:chOff x="70224" y="-502786"/>
              <a:chExt cx="1144800" cy="338400"/>
            </a:xfrm>
          </p:grpSpPr>
          <p:sp>
            <p:nvSpPr>
              <p:cNvPr id="43" name="Rectangle 42">
                <a:extLst>
                  <a:ext uri="{FF2B5EF4-FFF2-40B4-BE49-F238E27FC236}">
                    <a16:creationId xmlns:a16="http://schemas.microsoft.com/office/drawing/2014/main" id="{571B9741-44B7-42EC-B3B3-B331CE829FA7}"/>
                  </a:ext>
                </a:extLst>
              </p:cNvPr>
              <p:cNvSpPr/>
              <p:nvPr userDrawn="1"/>
            </p:nvSpPr>
            <p:spPr>
              <a:xfrm>
                <a:off x="70224" y="-502786"/>
                <a:ext cx="572400" cy="338400"/>
              </a:xfrm>
              <a:prstGeom prst="rect">
                <a:avLst/>
              </a:prstGeom>
              <a:solidFill>
                <a:srgbClr val="ADE44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algn="l" defTabSz="914400" rtl="0" eaLnBrk="1" latinLnBrk="0" hangingPunct="1">
                  <a:spcBef>
                    <a:spcPts val="300"/>
                  </a:spcBef>
                </a:pPr>
                <a:r>
                  <a:rPr lang="en-CA" sz="600" b="0" i="0" kern="1200">
                    <a:solidFill>
                      <a:schemeClr val="tx1"/>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Jungle</a:t>
                </a:r>
              </a:p>
              <a:p>
                <a:pPr marL="0" algn="l" defTabSz="914400" rtl="0" eaLnBrk="1" latinLnBrk="0" hangingPunct="1">
                  <a:spcBef>
                    <a:spcPts val="300"/>
                  </a:spcBef>
                </a:pPr>
                <a:r>
                  <a:rPr lang="en-CA" sz="400" b="0" i="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#ADE442</a:t>
                </a:r>
              </a:p>
            </p:txBody>
          </p:sp>
          <p:sp>
            <p:nvSpPr>
              <p:cNvPr id="44" name="Rectangle 43">
                <a:extLst>
                  <a:ext uri="{FF2B5EF4-FFF2-40B4-BE49-F238E27FC236}">
                    <a16:creationId xmlns:a16="http://schemas.microsoft.com/office/drawing/2014/main" id="{0198C649-6B55-4B0F-B752-6E9A155531E2}"/>
                  </a:ext>
                </a:extLst>
              </p:cNvPr>
              <p:cNvSpPr/>
              <p:nvPr userDrawn="1"/>
            </p:nvSpPr>
            <p:spPr>
              <a:xfrm>
                <a:off x="642624" y="-502786"/>
                <a:ext cx="572400" cy="338400"/>
              </a:xfrm>
              <a:prstGeom prst="rect">
                <a:avLst/>
              </a:prstGeom>
              <a:solidFill>
                <a:srgbClr val="3AD6B8"/>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algn="l" defTabSz="914400" rtl="0" eaLnBrk="1" latinLnBrk="0" hangingPunct="1">
                  <a:spcBef>
                    <a:spcPts val="300"/>
                  </a:spcBef>
                </a:pPr>
                <a:r>
                  <a:rPr lang="en-CA" sz="600" b="0" i="0" kern="1200">
                    <a:solidFill>
                      <a:schemeClr val="tx1"/>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Ocean</a:t>
                </a:r>
              </a:p>
              <a:p>
                <a:pPr marL="0" algn="l" defTabSz="914400" rtl="0" eaLnBrk="1" latinLnBrk="0" hangingPunct="1">
                  <a:spcBef>
                    <a:spcPts val="300"/>
                  </a:spcBef>
                </a:pPr>
                <a:r>
                  <a:rPr lang="en-CA" sz="400" b="0" i="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#3AD6B8</a:t>
                </a:r>
              </a:p>
            </p:txBody>
          </p:sp>
        </p:grpSp>
        <p:grpSp>
          <p:nvGrpSpPr>
            <p:cNvPr id="17" name="Group 16">
              <a:extLst>
                <a:ext uri="{FF2B5EF4-FFF2-40B4-BE49-F238E27FC236}">
                  <a16:creationId xmlns:a16="http://schemas.microsoft.com/office/drawing/2014/main" id="{5A233FAD-126E-4CB6-8760-B635A0B7F64E}"/>
                </a:ext>
              </a:extLst>
            </p:cNvPr>
            <p:cNvGrpSpPr/>
            <p:nvPr userDrawn="1"/>
          </p:nvGrpSpPr>
          <p:grpSpPr>
            <a:xfrm rot="5400000">
              <a:off x="11841642" y="1711063"/>
              <a:ext cx="1199566" cy="354589"/>
              <a:chOff x="1511791" y="-502786"/>
              <a:chExt cx="1144800" cy="338400"/>
            </a:xfrm>
          </p:grpSpPr>
          <p:sp>
            <p:nvSpPr>
              <p:cNvPr id="41" name="Rectangle 40">
                <a:extLst>
                  <a:ext uri="{FF2B5EF4-FFF2-40B4-BE49-F238E27FC236}">
                    <a16:creationId xmlns:a16="http://schemas.microsoft.com/office/drawing/2014/main" id="{E3C9E865-E383-48BE-974F-73E1F18D4F59}"/>
                  </a:ext>
                </a:extLst>
              </p:cNvPr>
              <p:cNvSpPr/>
              <p:nvPr userDrawn="1"/>
            </p:nvSpPr>
            <p:spPr>
              <a:xfrm>
                <a:off x="1511791" y="-502786"/>
                <a:ext cx="572400" cy="338400"/>
              </a:xfrm>
              <a:prstGeom prst="rect">
                <a:avLst/>
              </a:prstGeom>
              <a:solidFill>
                <a:srgbClr val="008577"/>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algn="l" defTabSz="914400" rtl="0" eaLnBrk="1" latinLnBrk="0" hangingPunct="1">
                  <a:spcBef>
                    <a:spcPts val="300"/>
                  </a:spcBef>
                </a:pPr>
                <a:r>
                  <a:rPr lang="en-CA" sz="600" b="0" i="0" kern="1200">
                    <a:solidFill>
                      <a:schemeClr val="bg1"/>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Wave</a:t>
                </a:r>
              </a:p>
              <a:p>
                <a:pPr marL="0" algn="l" defTabSz="914400" rtl="0" eaLnBrk="1" latinLnBrk="0" hangingPunct="1">
                  <a:spcBef>
                    <a:spcPts val="300"/>
                  </a:spcBef>
                </a:pPr>
                <a:r>
                  <a:rPr lang="en-CA" sz="400" b="0" i="0" kern="120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rPr>
                  <a:t>#008577</a:t>
                </a:r>
              </a:p>
            </p:txBody>
          </p:sp>
          <p:sp>
            <p:nvSpPr>
              <p:cNvPr id="42" name="Rectangle 41">
                <a:extLst>
                  <a:ext uri="{FF2B5EF4-FFF2-40B4-BE49-F238E27FC236}">
                    <a16:creationId xmlns:a16="http://schemas.microsoft.com/office/drawing/2014/main" id="{F4C9FB55-32D6-478A-BA42-DE98138DBEDD}"/>
                  </a:ext>
                </a:extLst>
              </p:cNvPr>
              <p:cNvSpPr/>
              <p:nvPr userDrawn="1"/>
            </p:nvSpPr>
            <p:spPr>
              <a:xfrm>
                <a:off x="2084191" y="-502786"/>
                <a:ext cx="572400" cy="338400"/>
              </a:xfrm>
              <a:prstGeom prst="rect">
                <a:avLst/>
              </a:prstGeom>
              <a:solidFill>
                <a:srgbClr val="6EFFBD"/>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algn="l" defTabSz="914400" rtl="0" eaLnBrk="1" latinLnBrk="0" hangingPunct="1">
                  <a:spcBef>
                    <a:spcPts val="300"/>
                  </a:spcBef>
                </a:pPr>
                <a:r>
                  <a:rPr lang="en-CA" sz="600" b="0" i="0" kern="1200">
                    <a:solidFill>
                      <a:schemeClr val="tx1"/>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Sea Foam</a:t>
                </a:r>
              </a:p>
              <a:p>
                <a:pPr marL="0" algn="l" defTabSz="914400" rtl="0" eaLnBrk="1" latinLnBrk="0" hangingPunct="1">
                  <a:spcBef>
                    <a:spcPts val="300"/>
                  </a:spcBef>
                </a:pPr>
                <a:r>
                  <a:rPr lang="en-CA" sz="400" b="0" i="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#6EFFBD</a:t>
                </a:r>
              </a:p>
            </p:txBody>
          </p:sp>
        </p:grpSp>
        <p:grpSp>
          <p:nvGrpSpPr>
            <p:cNvPr id="18" name="Group 17">
              <a:extLst>
                <a:ext uri="{FF2B5EF4-FFF2-40B4-BE49-F238E27FC236}">
                  <a16:creationId xmlns:a16="http://schemas.microsoft.com/office/drawing/2014/main" id="{7FF0F5C6-9006-4746-969E-1F258CA4C925}"/>
                </a:ext>
              </a:extLst>
            </p:cNvPr>
            <p:cNvGrpSpPr/>
            <p:nvPr userDrawn="1"/>
          </p:nvGrpSpPr>
          <p:grpSpPr>
            <a:xfrm rot="5400000">
              <a:off x="11841642" y="4885930"/>
              <a:ext cx="1199566" cy="354589"/>
              <a:chOff x="5296873" y="-502786"/>
              <a:chExt cx="1144800" cy="338400"/>
            </a:xfrm>
          </p:grpSpPr>
          <p:sp>
            <p:nvSpPr>
              <p:cNvPr id="39" name="Rectangle 38">
                <a:extLst>
                  <a:ext uri="{FF2B5EF4-FFF2-40B4-BE49-F238E27FC236}">
                    <a16:creationId xmlns:a16="http://schemas.microsoft.com/office/drawing/2014/main" id="{7C623771-8F00-4092-88B8-A02C64C3A199}"/>
                  </a:ext>
                </a:extLst>
              </p:cNvPr>
              <p:cNvSpPr/>
              <p:nvPr userDrawn="1"/>
            </p:nvSpPr>
            <p:spPr>
              <a:xfrm>
                <a:off x="5296873" y="-502786"/>
                <a:ext cx="572400" cy="338400"/>
              </a:xfrm>
              <a:prstGeom prst="rect">
                <a:avLst/>
              </a:prstGeom>
              <a:solidFill>
                <a:srgbClr val="F26B52"/>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a:spcBef>
                    <a:spcPts val="300"/>
                  </a:spcBef>
                </a:pPr>
                <a:r>
                  <a:rPr lang="en-CA" sz="600" b="0" i="0" kern="1200">
                    <a:solidFill>
                      <a:schemeClr val="tx1"/>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Tangerine</a:t>
                </a:r>
              </a:p>
              <a:p>
                <a:pPr marL="0" algn="l" defTabSz="914400" rtl="0" eaLnBrk="1" latinLnBrk="0" hangingPunct="1">
                  <a:spcBef>
                    <a:spcPts val="300"/>
                  </a:spcBef>
                </a:pPr>
                <a:r>
                  <a:rPr lang="en-CA" sz="400" b="0" i="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#F26B52</a:t>
                </a:r>
              </a:p>
            </p:txBody>
          </p:sp>
          <p:sp>
            <p:nvSpPr>
              <p:cNvPr id="40" name="Rectangle 39">
                <a:extLst>
                  <a:ext uri="{FF2B5EF4-FFF2-40B4-BE49-F238E27FC236}">
                    <a16:creationId xmlns:a16="http://schemas.microsoft.com/office/drawing/2014/main" id="{771F5D89-2AD1-4D3A-8304-144E09EFC45F}"/>
                  </a:ext>
                </a:extLst>
              </p:cNvPr>
              <p:cNvSpPr/>
              <p:nvPr userDrawn="1"/>
            </p:nvSpPr>
            <p:spPr>
              <a:xfrm>
                <a:off x="5869273" y="-502786"/>
                <a:ext cx="572400" cy="338400"/>
              </a:xfrm>
              <a:prstGeom prst="rect">
                <a:avLst/>
              </a:prstGeom>
              <a:solidFill>
                <a:srgbClr val="FF008F"/>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algn="l" defTabSz="914400" rtl="0" eaLnBrk="1" latinLnBrk="0" hangingPunct="1">
                  <a:spcBef>
                    <a:spcPts val="300"/>
                  </a:spcBef>
                </a:pPr>
                <a:r>
                  <a:rPr lang="en-CA" sz="600" b="0" i="0" kern="1200">
                    <a:solidFill>
                      <a:schemeClr val="tx1"/>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Cerise</a:t>
                </a:r>
              </a:p>
              <a:p>
                <a:pPr marL="0" algn="l" defTabSz="914400" rtl="0" eaLnBrk="1" latinLnBrk="0" hangingPunct="1">
                  <a:spcBef>
                    <a:spcPts val="300"/>
                  </a:spcBef>
                </a:pPr>
                <a:r>
                  <a:rPr lang="en-CA" sz="400" b="0" i="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#FF008F</a:t>
                </a:r>
              </a:p>
            </p:txBody>
          </p:sp>
        </p:grpSp>
        <p:grpSp>
          <p:nvGrpSpPr>
            <p:cNvPr id="19" name="Group 18">
              <a:extLst>
                <a:ext uri="{FF2B5EF4-FFF2-40B4-BE49-F238E27FC236}">
                  <a16:creationId xmlns:a16="http://schemas.microsoft.com/office/drawing/2014/main" id="{50BE0831-A676-4BF3-BAED-46D2E9452081}"/>
                </a:ext>
              </a:extLst>
            </p:cNvPr>
            <p:cNvGrpSpPr/>
            <p:nvPr userDrawn="1"/>
          </p:nvGrpSpPr>
          <p:grpSpPr>
            <a:xfrm rot="5400000">
              <a:off x="11543672" y="3301523"/>
              <a:ext cx="1795505" cy="354589"/>
              <a:chOff x="3171407" y="-502786"/>
              <a:chExt cx="1713532" cy="338400"/>
            </a:xfrm>
          </p:grpSpPr>
          <p:sp>
            <p:nvSpPr>
              <p:cNvPr id="36" name="Rectangle 35">
                <a:extLst>
                  <a:ext uri="{FF2B5EF4-FFF2-40B4-BE49-F238E27FC236}">
                    <a16:creationId xmlns:a16="http://schemas.microsoft.com/office/drawing/2014/main" id="{F0305389-47D4-406D-9480-14812AE5F671}"/>
                  </a:ext>
                </a:extLst>
              </p:cNvPr>
              <p:cNvSpPr/>
              <p:nvPr userDrawn="1"/>
            </p:nvSpPr>
            <p:spPr>
              <a:xfrm>
                <a:off x="3171407" y="-502786"/>
                <a:ext cx="572400" cy="338400"/>
              </a:xfrm>
              <a:prstGeom prst="rect">
                <a:avLst/>
              </a:prstGeom>
              <a:solidFill>
                <a:srgbClr val="8C297D"/>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algn="l" defTabSz="914400" rtl="0" eaLnBrk="1" latinLnBrk="0" hangingPunct="1">
                  <a:spcBef>
                    <a:spcPts val="300"/>
                  </a:spcBef>
                </a:pPr>
                <a:r>
                  <a:rPr lang="en-CA" sz="600" b="0" i="0" kern="1200">
                    <a:solidFill>
                      <a:schemeClr val="bg1"/>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Gamma</a:t>
                </a:r>
              </a:p>
              <a:p>
                <a:pPr marL="0" algn="l" defTabSz="914400" rtl="0" eaLnBrk="1" latinLnBrk="0" hangingPunct="1">
                  <a:spcBef>
                    <a:spcPts val="300"/>
                  </a:spcBef>
                </a:pPr>
                <a:r>
                  <a:rPr lang="en-CA" sz="400" b="0" i="0" kern="120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rPr>
                  <a:t>#8C297D</a:t>
                </a:r>
              </a:p>
            </p:txBody>
          </p:sp>
          <p:sp>
            <p:nvSpPr>
              <p:cNvPr id="37" name="Rectangle 36">
                <a:extLst>
                  <a:ext uri="{FF2B5EF4-FFF2-40B4-BE49-F238E27FC236}">
                    <a16:creationId xmlns:a16="http://schemas.microsoft.com/office/drawing/2014/main" id="{44EF2253-CD24-4998-B0CE-B3EA65DE7D75}"/>
                  </a:ext>
                </a:extLst>
              </p:cNvPr>
              <p:cNvSpPr/>
              <p:nvPr userDrawn="1"/>
            </p:nvSpPr>
            <p:spPr>
              <a:xfrm>
                <a:off x="3740139" y="-502786"/>
                <a:ext cx="572400" cy="338400"/>
              </a:xfrm>
              <a:prstGeom prst="rect">
                <a:avLst/>
              </a:prstGeom>
              <a:solidFill>
                <a:srgbClr val="8704BF"/>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algn="l" defTabSz="914400" rtl="0" eaLnBrk="1" latinLnBrk="0" hangingPunct="1">
                  <a:spcBef>
                    <a:spcPts val="300"/>
                  </a:spcBef>
                </a:pPr>
                <a:r>
                  <a:rPr lang="en-CA" sz="600" b="0" i="0" kern="1200">
                    <a:solidFill>
                      <a:schemeClr val="bg1"/>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Indigo</a:t>
                </a:r>
              </a:p>
              <a:p>
                <a:pPr marL="0" algn="l" defTabSz="914400" rtl="0" eaLnBrk="1" latinLnBrk="0" hangingPunct="1">
                  <a:spcBef>
                    <a:spcPts val="300"/>
                  </a:spcBef>
                </a:pPr>
                <a:r>
                  <a:rPr lang="en-CA" sz="400" b="0" i="0" kern="120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rPr>
                  <a:t>#8704BF</a:t>
                </a:r>
              </a:p>
            </p:txBody>
          </p:sp>
          <p:sp>
            <p:nvSpPr>
              <p:cNvPr id="38" name="Rectangle 37">
                <a:extLst>
                  <a:ext uri="{FF2B5EF4-FFF2-40B4-BE49-F238E27FC236}">
                    <a16:creationId xmlns:a16="http://schemas.microsoft.com/office/drawing/2014/main" id="{10CF637E-223B-48EA-B4AE-E4AC68596734}"/>
                  </a:ext>
                </a:extLst>
              </p:cNvPr>
              <p:cNvSpPr/>
              <p:nvPr userDrawn="1"/>
            </p:nvSpPr>
            <p:spPr>
              <a:xfrm>
                <a:off x="4312539" y="-502786"/>
                <a:ext cx="572400" cy="338400"/>
              </a:xfrm>
              <a:prstGeom prst="rect">
                <a:avLst/>
              </a:prstGeom>
              <a:solidFill>
                <a:srgbClr val="C53EFF"/>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Autofit/>
              </a:bodyPr>
              <a:lstStyle/>
              <a:p>
                <a:pPr marL="0" algn="l" defTabSz="914400" rtl="0" eaLnBrk="1" latinLnBrk="0" hangingPunct="1">
                  <a:spcBef>
                    <a:spcPts val="300"/>
                  </a:spcBef>
                </a:pPr>
                <a:r>
                  <a:rPr lang="en-CA" sz="600" b="0" i="0" kern="1200">
                    <a:solidFill>
                      <a:schemeClr val="tx1"/>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Text Color </a:t>
                </a:r>
              </a:p>
              <a:p>
                <a:pPr marL="0" algn="l" defTabSz="914400" rtl="0" eaLnBrk="1" latinLnBrk="0" hangingPunct="1">
                  <a:spcBef>
                    <a:spcPts val="300"/>
                  </a:spcBef>
                </a:pPr>
                <a:r>
                  <a:rPr lang="en-CA" sz="400" b="0" i="0" kern="120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#C53EFF</a:t>
                </a:r>
              </a:p>
            </p:txBody>
          </p:sp>
        </p:grpSp>
        <p:grpSp>
          <p:nvGrpSpPr>
            <p:cNvPr id="20" name="Group 19">
              <a:extLst>
                <a:ext uri="{FF2B5EF4-FFF2-40B4-BE49-F238E27FC236}">
                  <a16:creationId xmlns:a16="http://schemas.microsoft.com/office/drawing/2014/main" id="{2F77226A-A58C-488C-B1C0-DA9CFD431187}"/>
                </a:ext>
              </a:extLst>
            </p:cNvPr>
            <p:cNvGrpSpPr/>
            <p:nvPr userDrawn="1"/>
          </p:nvGrpSpPr>
          <p:grpSpPr>
            <a:xfrm rot="5400000">
              <a:off x="11524499" y="1327703"/>
              <a:ext cx="3009986" cy="354589"/>
              <a:chOff x="0" y="-1010872"/>
              <a:chExt cx="2872567" cy="338400"/>
            </a:xfrm>
          </p:grpSpPr>
          <p:sp>
            <p:nvSpPr>
              <p:cNvPr id="31" name="Rectangle 30">
                <a:extLst>
                  <a:ext uri="{FF2B5EF4-FFF2-40B4-BE49-F238E27FC236}">
                    <a16:creationId xmlns:a16="http://schemas.microsoft.com/office/drawing/2014/main" id="{0E7D41EE-80B0-45DF-87FB-7A32E21192A5}"/>
                  </a:ext>
                </a:extLst>
              </p:cNvPr>
              <p:cNvSpPr/>
              <p:nvPr/>
            </p:nvSpPr>
            <p:spPr>
              <a:xfrm>
                <a:off x="0" y="-1010872"/>
                <a:ext cx="572400" cy="338400"/>
              </a:xfrm>
              <a:prstGeom prst="rect">
                <a:avLst/>
              </a:prstGeom>
              <a:solidFill>
                <a:srgbClr val="000A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300"/>
                  </a:spcBef>
                  <a:spcAft>
                    <a:spcPts val="0"/>
                  </a:spcAft>
                  <a:buClrTx/>
                  <a:buSzTx/>
                  <a:buFontTx/>
                  <a:buNone/>
                  <a:tabLst/>
                  <a:defRPr/>
                </a:pPr>
                <a:r>
                  <a:rPr lang="en-CA" sz="600" b="0" i="0" kern="1200" noProof="0" err="1">
                    <a:solidFill>
                      <a:schemeClr val="bg1"/>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Nite</a:t>
                </a:r>
                <a:endParaRPr lang="en-CA" sz="600" b="0" i="0" kern="1200" noProof="0">
                  <a:solidFill>
                    <a:schemeClr val="bg1"/>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r>
                  <a:rPr lang="en-CA" sz="400" b="0" i="0" kern="1200" noProof="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rPr>
                  <a:t>#000A1E</a:t>
                </a:r>
              </a:p>
            </p:txBody>
          </p:sp>
          <p:sp>
            <p:nvSpPr>
              <p:cNvPr id="32" name="Rectangle 31">
                <a:extLst>
                  <a:ext uri="{FF2B5EF4-FFF2-40B4-BE49-F238E27FC236}">
                    <a16:creationId xmlns:a16="http://schemas.microsoft.com/office/drawing/2014/main" id="{7970A4A2-91A5-4A9F-BEA0-AD173BC66CAB}"/>
                  </a:ext>
                </a:extLst>
              </p:cNvPr>
              <p:cNvSpPr/>
              <p:nvPr/>
            </p:nvSpPr>
            <p:spPr>
              <a:xfrm>
                <a:off x="575042" y="-1010872"/>
                <a:ext cx="572400" cy="338400"/>
              </a:xfrm>
              <a:prstGeom prst="rect">
                <a:avLst/>
              </a:prstGeom>
              <a:solidFill>
                <a:srgbClr val="0D5294"/>
              </a:solidFill>
              <a:ln>
                <a:noFill/>
              </a:ln>
            </p:spPr>
            <p:style>
              <a:lnRef idx="2">
                <a:schemeClr val="accent1">
                  <a:shade val="15000"/>
                </a:schemeClr>
              </a:lnRef>
              <a:fillRef idx="1">
                <a:schemeClr val="accent1"/>
              </a:fillRef>
              <a:effectRef idx="0">
                <a:schemeClr val="accent1"/>
              </a:effectRef>
              <a:fontRef idx="minor">
                <a:schemeClr val="lt1"/>
              </a:fontRef>
            </p:style>
            <p:txBody>
              <a:bodyPr rIns="36000" rtlCol="0" anchor="ctr"/>
              <a:lstStyle/>
              <a:p>
                <a:pPr marL="0" marR="0" lvl="0" indent="0" algn="l" defTabSz="914400" rtl="0" eaLnBrk="1" fontAlgn="auto" latinLnBrk="0" hangingPunct="1">
                  <a:lnSpc>
                    <a:spcPct val="100000"/>
                  </a:lnSpc>
                  <a:spcBef>
                    <a:spcPts val="300"/>
                  </a:spcBef>
                  <a:spcAft>
                    <a:spcPts val="0"/>
                  </a:spcAft>
                  <a:buClrTx/>
                  <a:buSzTx/>
                  <a:buFontTx/>
                  <a:buNone/>
                  <a:tabLst/>
                  <a:defRPr/>
                </a:pPr>
                <a:r>
                  <a:rPr lang="en-CA" sz="600" b="0" i="0" kern="1200" noProof="0">
                    <a:solidFill>
                      <a:schemeClr val="bg1"/>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Middle Blue</a:t>
                </a:r>
              </a:p>
              <a:p>
                <a:pPr marL="0" marR="0" lvl="0" indent="0" algn="l" defTabSz="914400" rtl="0" eaLnBrk="1" fontAlgn="auto" latinLnBrk="0" hangingPunct="1">
                  <a:lnSpc>
                    <a:spcPct val="100000"/>
                  </a:lnSpc>
                  <a:spcBef>
                    <a:spcPts val="300"/>
                  </a:spcBef>
                  <a:spcAft>
                    <a:spcPts val="0"/>
                  </a:spcAft>
                  <a:buClrTx/>
                  <a:buSzTx/>
                  <a:buFontTx/>
                  <a:buNone/>
                  <a:tabLst/>
                  <a:defRPr/>
                </a:pPr>
                <a:r>
                  <a:rPr lang="en-CA" sz="400" b="0" i="0" kern="1200" noProof="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rPr>
                  <a:t>#0D5294</a:t>
                </a:r>
              </a:p>
            </p:txBody>
          </p:sp>
          <p:sp>
            <p:nvSpPr>
              <p:cNvPr id="33" name="Rectangle 32">
                <a:extLst>
                  <a:ext uri="{FF2B5EF4-FFF2-40B4-BE49-F238E27FC236}">
                    <a16:creationId xmlns:a16="http://schemas.microsoft.com/office/drawing/2014/main" id="{D5240ABB-5F62-4467-80EA-D560BA3BD2EF}"/>
                  </a:ext>
                </a:extLst>
              </p:cNvPr>
              <p:cNvSpPr/>
              <p:nvPr/>
            </p:nvSpPr>
            <p:spPr>
              <a:xfrm>
                <a:off x="1150084" y="-1010872"/>
                <a:ext cx="572400" cy="338400"/>
              </a:xfrm>
              <a:prstGeom prst="rect">
                <a:avLst/>
              </a:prstGeom>
              <a:solidFill>
                <a:srgbClr val="1A98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300"/>
                  </a:spcBef>
                  <a:spcAft>
                    <a:spcPts val="0"/>
                  </a:spcAft>
                  <a:buClrTx/>
                  <a:buSzTx/>
                  <a:buFontTx/>
                  <a:buNone/>
                  <a:tabLst/>
                  <a:defRPr/>
                </a:pPr>
                <a:r>
                  <a:rPr lang="en-CA" sz="600" b="0" i="0" kern="1200" noProof="0">
                    <a:solidFill>
                      <a:schemeClr val="tx1"/>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Prime Blue</a:t>
                </a:r>
              </a:p>
              <a:p>
                <a:pPr marL="0" marR="0" lvl="0" indent="0" algn="l" defTabSz="914400" rtl="0" eaLnBrk="1" fontAlgn="auto" latinLnBrk="0" hangingPunct="1">
                  <a:lnSpc>
                    <a:spcPct val="100000"/>
                  </a:lnSpc>
                  <a:spcBef>
                    <a:spcPts val="300"/>
                  </a:spcBef>
                  <a:spcAft>
                    <a:spcPts val="0"/>
                  </a:spcAft>
                  <a:buClrTx/>
                  <a:buSzTx/>
                  <a:buFontTx/>
                  <a:buNone/>
                  <a:tabLst/>
                  <a:defRPr/>
                </a:pPr>
                <a:r>
                  <a:rPr lang="en-CA" sz="400" b="0" i="0" kern="1200" noProof="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#1A98FF</a:t>
                </a:r>
              </a:p>
            </p:txBody>
          </p:sp>
          <p:sp>
            <p:nvSpPr>
              <p:cNvPr id="34" name="Rectangle 33">
                <a:extLst>
                  <a:ext uri="{FF2B5EF4-FFF2-40B4-BE49-F238E27FC236}">
                    <a16:creationId xmlns:a16="http://schemas.microsoft.com/office/drawing/2014/main" id="{4FEAA05D-345C-4A11-A965-1DA79D127413}"/>
                  </a:ext>
                </a:extLst>
              </p:cNvPr>
              <p:cNvSpPr/>
              <p:nvPr/>
            </p:nvSpPr>
            <p:spPr>
              <a:xfrm>
                <a:off x="1725126" y="-1010872"/>
                <a:ext cx="572400" cy="338400"/>
              </a:xfrm>
              <a:prstGeom prst="rect">
                <a:avLst/>
              </a:prstGeom>
              <a:solidFill>
                <a:srgbClr val="B2D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300"/>
                  </a:spcBef>
                  <a:spcAft>
                    <a:spcPts val="0"/>
                  </a:spcAft>
                  <a:buClrTx/>
                  <a:buSzTx/>
                  <a:buFontTx/>
                  <a:buNone/>
                  <a:tabLst/>
                  <a:defRPr/>
                </a:pPr>
                <a:r>
                  <a:rPr lang="en-CA" sz="600" b="0" i="0" kern="1200" noProof="0">
                    <a:solidFill>
                      <a:schemeClr val="tx1"/>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Sky</a:t>
                </a:r>
              </a:p>
              <a:p>
                <a:pPr marL="0" marR="0" lvl="0" indent="0" algn="l" defTabSz="914400" rtl="0" eaLnBrk="1" fontAlgn="auto" latinLnBrk="0" hangingPunct="1">
                  <a:lnSpc>
                    <a:spcPct val="100000"/>
                  </a:lnSpc>
                  <a:spcBef>
                    <a:spcPts val="300"/>
                  </a:spcBef>
                  <a:spcAft>
                    <a:spcPts val="0"/>
                  </a:spcAft>
                  <a:buClrTx/>
                  <a:buSzTx/>
                  <a:buFontTx/>
                  <a:buNone/>
                  <a:tabLst/>
                  <a:defRPr/>
                </a:pPr>
                <a:r>
                  <a:rPr lang="en-CA" sz="400" b="0" i="0" kern="1200" noProof="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#B2DCFF</a:t>
                </a:r>
              </a:p>
            </p:txBody>
          </p:sp>
          <p:sp>
            <p:nvSpPr>
              <p:cNvPr id="35" name="Rectangle 34">
                <a:extLst>
                  <a:ext uri="{FF2B5EF4-FFF2-40B4-BE49-F238E27FC236}">
                    <a16:creationId xmlns:a16="http://schemas.microsoft.com/office/drawing/2014/main" id="{3C335097-7C5A-4378-BF74-2F789A11B128}"/>
                  </a:ext>
                </a:extLst>
              </p:cNvPr>
              <p:cNvSpPr/>
              <p:nvPr/>
            </p:nvSpPr>
            <p:spPr>
              <a:xfrm>
                <a:off x="2300167" y="-1010872"/>
                <a:ext cx="572400" cy="338400"/>
              </a:xfrm>
              <a:prstGeom prst="rect">
                <a:avLst/>
              </a:prstGeom>
              <a:solidFill>
                <a:schemeClr val="bg1"/>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300"/>
                  </a:spcBef>
                  <a:spcAft>
                    <a:spcPts val="0"/>
                  </a:spcAft>
                  <a:buClrTx/>
                  <a:buSzTx/>
                  <a:buFontTx/>
                  <a:buNone/>
                  <a:tabLst/>
                  <a:defRPr/>
                </a:pPr>
                <a:r>
                  <a:rPr lang="en-CA" sz="600" b="0" i="0" kern="1200" noProof="0">
                    <a:solidFill>
                      <a:schemeClr val="tx1"/>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White</a:t>
                </a:r>
              </a:p>
              <a:p>
                <a:pPr marL="0" marR="0" lvl="0" indent="0" algn="l" defTabSz="914400" rtl="0" eaLnBrk="1" fontAlgn="auto" latinLnBrk="0" hangingPunct="1">
                  <a:lnSpc>
                    <a:spcPct val="100000"/>
                  </a:lnSpc>
                  <a:spcBef>
                    <a:spcPts val="300"/>
                  </a:spcBef>
                  <a:spcAft>
                    <a:spcPts val="0"/>
                  </a:spcAft>
                  <a:buClrTx/>
                  <a:buSzTx/>
                  <a:buFontTx/>
                  <a:buNone/>
                  <a:tabLst/>
                  <a:defRPr/>
                </a:pPr>
                <a:r>
                  <a:rPr lang="en-CA" sz="400" b="0" i="0" kern="1200" noProof="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#FFFFFF</a:t>
                </a:r>
              </a:p>
            </p:txBody>
          </p:sp>
        </p:grpSp>
        <p:grpSp>
          <p:nvGrpSpPr>
            <p:cNvPr id="21" name="Group 20">
              <a:extLst>
                <a:ext uri="{FF2B5EF4-FFF2-40B4-BE49-F238E27FC236}">
                  <a16:creationId xmlns:a16="http://schemas.microsoft.com/office/drawing/2014/main" id="{1A3F409B-DF76-4095-A940-525D26BDBD01}"/>
                </a:ext>
              </a:extLst>
            </p:cNvPr>
            <p:cNvGrpSpPr/>
            <p:nvPr userDrawn="1"/>
          </p:nvGrpSpPr>
          <p:grpSpPr>
            <a:xfrm rot="5400000">
              <a:off x="11228031" y="4885507"/>
              <a:ext cx="3602922" cy="354589"/>
              <a:chOff x="3552483" y="-1010872"/>
              <a:chExt cx="3438433" cy="338400"/>
            </a:xfrm>
          </p:grpSpPr>
          <p:sp>
            <p:nvSpPr>
              <p:cNvPr id="25" name="Rectangle 24">
                <a:extLst>
                  <a:ext uri="{FF2B5EF4-FFF2-40B4-BE49-F238E27FC236}">
                    <a16:creationId xmlns:a16="http://schemas.microsoft.com/office/drawing/2014/main" id="{4F971FCE-52F1-46E5-9F54-06C15D6CD477}"/>
                  </a:ext>
                </a:extLst>
              </p:cNvPr>
              <p:cNvSpPr/>
              <p:nvPr userDrawn="1"/>
            </p:nvSpPr>
            <p:spPr>
              <a:xfrm>
                <a:off x="3552483" y="-1010872"/>
                <a:ext cx="572400" cy="338400"/>
              </a:xfrm>
              <a:prstGeom prst="rect">
                <a:avLst/>
              </a:prstGeom>
              <a:solidFill>
                <a:srgbClr val="000A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300"/>
                  </a:spcBef>
                  <a:spcAft>
                    <a:spcPts val="0"/>
                  </a:spcAft>
                  <a:buClrTx/>
                  <a:buSzTx/>
                  <a:buFontTx/>
                  <a:buNone/>
                  <a:tabLst/>
                  <a:defRPr/>
                </a:pPr>
                <a:r>
                  <a:rPr lang="en-CA" sz="600" b="0" i="0" kern="1200" noProof="0" err="1">
                    <a:solidFill>
                      <a:schemeClr val="bg1"/>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Nite</a:t>
                </a:r>
                <a:endParaRPr lang="en-CA" sz="600" b="0" i="0" kern="1200" noProof="0">
                  <a:solidFill>
                    <a:schemeClr val="bg1"/>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endParaRPr>
              </a:p>
              <a:p>
                <a:pPr marL="0" marR="0" lvl="0" indent="0" algn="l" defTabSz="914400" rtl="0" eaLnBrk="1" fontAlgn="auto" latinLnBrk="0" hangingPunct="1">
                  <a:lnSpc>
                    <a:spcPct val="100000"/>
                  </a:lnSpc>
                  <a:spcBef>
                    <a:spcPts val="300"/>
                  </a:spcBef>
                  <a:spcAft>
                    <a:spcPts val="0"/>
                  </a:spcAft>
                  <a:buClrTx/>
                  <a:buSzTx/>
                  <a:buFontTx/>
                  <a:buNone/>
                  <a:tabLst/>
                  <a:defRPr/>
                </a:pPr>
                <a:r>
                  <a:rPr lang="en-CA" sz="400" b="0" i="0" kern="1200" noProof="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rPr>
                  <a:t>#000A1E</a:t>
                </a:r>
              </a:p>
            </p:txBody>
          </p:sp>
          <p:sp>
            <p:nvSpPr>
              <p:cNvPr id="26" name="Rectangle 25">
                <a:extLst>
                  <a:ext uri="{FF2B5EF4-FFF2-40B4-BE49-F238E27FC236}">
                    <a16:creationId xmlns:a16="http://schemas.microsoft.com/office/drawing/2014/main" id="{0569D090-B80F-4823-A27F-A21AD8948224}"/>
                  </a:ext>
                </a:extLst>
              </p:cNvPr>
              <p:cNvSpPr/>
              <p:nvPr/>
            </p:nvSpPr>
            <p:spPr>
              <a:xfrm>
                <a:off x="4125690" y="-1010872"/>
                <a:ext cx="572400" cy="338400"/>
              </a:xfrm>
              <a:prstGeom prst="rect">
                <a:avLst/>
              </a:prstGeom>
              <a:solidFill>
                <a:srgbClr val="383B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300"/>
                  </a:spcBef>
                  <a:spcAft>
                    <a:spcPts val="0"/>
                  </a:spcAft>
                  <a:buClrTx/>
                  <a:buSzTx/>
                  <a:buFontTx/>
                  <a:buNone/>
                  <a:tabLst/>
                  <a:defRPr/>
                </a:pPr>
                <a:r>
                  <a:rPr lang="en-CA" sz="600" b="0" i="0" kern="1200" noProof="0">
                    <a:solidFill>
                      <a:schemeClr val="bg1"/>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Dust</a:t>
                </a:r>
              </a:p>
              <a:p>
                <a:pPr marL="0" marR="0" lvl="0" indent="0" algn="l" defTabSz="914400" rtl="0" eaLnBrk="1" fontAlgn="auto" latinLnBrk="0" hangingPunct="1">
                  <a:lnSpc>
                    <a:spcPct val="100000"/>
                  </a:lnSpc>
                  <a:spcBef>
                    <a:spcPts val="300"/>
                  </a:spcBef>
                  <a:spcAft>
                    <a:spcPts val="0"/>
                  </a:spcAft>
                  <a:buClrTx/>
                  <a:buSzTx/>
                  <a:buFontTx/>
                  <a:buNone/>
                  <a:tabLst/>
                  <a:defRPr/>
                </a:pPr>
                <a:r>
                  <a:rPr lang="en-CA" sz="400" b="0" i="0" kern="1200" noProof="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rPr>
                  <a:t>#383B70</a:t>
                </a:r>
              </a:p>
            </p:txBody>
          </p:sp>
          <p:sp>
            <p:nvSpPr>
              <p:cNvPr id="27" name="Rectangle 26">
                <a:extLst>
                  <a:ext uri="{FF2B5EF4-FFF2-40B4-BE49-F238E27FC236}">
                    <a16:creationId xmlns:a16="http://schemas.microsoft.com/office/drawing/2014/main" id="{64223BD3-4852-47C9-9D29-7A65CB5ACB6D}"/>
                  </a:ext>
                </a:extLst>
              </p:cNvPr>
              <p:cNvSpPr/>
              <p:nvPr/>
            </p:nvSpPr>
            <p:spPr>
              <a:xfrm>
                <a:off x="5272104" y="-1010872"/>
                <a:ext cx="572400" cy="338400"/>
              </a:xfrm>
              <a:prstGeom prst="rect">
                <a:avLst/>
              </a:prstGeom>
              <a:solidFill>
                <a:srgbClr val="2C37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300"/>
                  </a:spcBef>
                  <a:spcAft>
                    <a:spcPts val="0"/>
                  </a:spcAft>
                  <a:buClrTx/>
                  <a:buSzTx/>
                  <a:buFontTx/>
                  <a:buNone/>
                  <a:tabLst/>
                  <a:defRPr/>
                </a:pPr>
                <a:r>
                  <a:rPr lang="en-CA" sz="600" b="0" i="0" kern="1200" noProof="0">
                    <a:solidFill>
                      <a:schemeClr val="bg1"/>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Denim</a:t>
                </a:r>
              </a:p>
              <a:p>
                <a:pPr marL="0" marR="0" lvl="0" indent="0" algn="l" defTabSz="914400" rtl="0" eaLnBrk="1" fontAlgn="auto" latinLnBrk="0" hangingPunct="1">
                  <a:lnSpc>
                    <a:spcPct val="100000"/>
                  </a:lnSpc>
                  <a:spcBef>
                    <a:spcPts val="300"/>
                  </a:spcBef>
                  <a:spcAft>
                    <a:spcPts val="0"/>
                  </a:spcAft>
                  <a:buClrTx/>
                  <a:buSzTx/>
                  <a:buFontTx/>
                  <a:buNone/>
                  <a:tabLst/>
                  <a:defRPr/>
                </a:pPr>
                <a:r>
                  <a:rPr lang="en-CA" sz="400" b="0" i="0" kern="1200" noProof="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rPr>
                  <a:t>#9307ED</a:t>
                </a:r>
              </a:p>
            </p:txBody>
          </p:sp>
          <p:sp>
            <p:nvSpPr>
              <p:cNvPr id="28" name="Rectangle 27">
                <a:extLst>
                  <a:ext uri="{FF2B5EF4-FFF2-40B4-BE49-F238E27FC236}">
                    <a16:creationId xmlns:a16="http://schemas.microsoft.com/office/drawing/2014/main" id="{51451526-6F50-477D-B960-3129BE5450D6}"/>
                  </a:ext>
                </a:extLst>
              </p:cNvPr>
              <p:cNvSpPr/>
              <p:nvPr/>
            </p:nvSpPr>
            <p:spPr>
              <a:xfrm>
                <a:off x="4698897" y="-1010872"/>
                <a:ext cx="572400" cy="338400"/>
              </a:xfrm>
              <a:prstGeom prst="rect">
                <a:avLst/>
              </a:prstGeom>
              <a:solidFill>
                <a:srgbClr val="9307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300"/>
                  </a:spcBef>
                  <a:spcAft>
                    <a:spcPts val="0"/>
                  </a:spcAft>
                  <a:buClrTx/>
                  <a:buSzTx/>
                  <a:buFontTx/>
                  <a:buNone/>
                  <a:tabLst/>
                  <a:defRPr/>
                </a:pPr>
                <a:r>
                  <a:rPr lang="en-CA" sz="600" b="0" i="0" kern="1200" noProof="0">
                    <a:solidFill>
                      <a:schemeClr val="bg1"/>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Cosmic</a:t>
                </a:r>
              </a:p>
              <a:p>
                <a:pPr marL="0" marR="0" lvl="0" indent="0" algn="l" defTabSz="914400" rtl="0" eaLnBrk="1" fontAlgn="auto" latinLnBrk="0" hangingPunct="1">
                  <a:lnSpc>
                    <a:spcPct val="100000"/>
                  </a:lnSpc>
                  <a:spcBef>
                    <a:spcPts val="300"/>
                  </a:spcBef>
                  <a:spcAft>
                    <a:spcPts val="0"/>
                  </a:spcAft>
                  <a:buClrTx/>
                  <a:buSzTx/>
                  <a:buFontTx/>
                  <a:buNone/>
                  <a:tabLst/>
                  <a:defRPr/>
                </a:pPr>
                <a:r>
                  <a:rPr lang="en-CA" sz="400" b="0" i="0" kern="1200" noProof="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rPr>
                  <a:t>#2C3799</a:t>
                </a:r>
              </a:p>
            </p:txBody>
          </p:sp>
          <p:sp>
            <p:nvSpPr>
              <p:cNvPr id="29" name="Rectangle 28">
                <a:extLst>
                  <a:ext uri="{FF2B5EF4-FFF2-40B4-BE49-F238E27FC236}">
                    <a16:creationId xmlns:a16="http://schemas.microsoft.com/office/drawing/2014/main" id="{C2288657-5C4F-4DA4-A2FF-626C66A9ABB4}"/>
                  </a:ext>
                </a:extLst>
              </p:cNvPr>
              <p:cNvSpPr/>
              <p:nvPr/>
            </p:nvSpPr>
            <p:spPr>
              <a:xfrm>
                <a:off x="5845311" y="-1010872"/>
                <a:ext cx="572400" cy="338400"/>
              </a:xfrm>
              <a:prstGeom prst="rect">
                <a:avLst/>
              </a:prstGeom>
              <a:solidFill>
                <a:srgbClr val="6127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300"/>
                  </a:spcBef>
                  <a:spcAft>
                    <a:spcPts val="0"/>
                  </a:spcAft>
                  <a:buClrTx/>
                  <a:buSzTx/>
                  <a:buFontTx/>
                  <a:buNone/>
                  <a:tabLst/>
                  <a:defRPr/>
                </a:pPr>
                <a:r>
                  <a:rPr lang="en-CA" sz="600" b="0" i="0" kern="1200" noProof="0">
                    <a:solidFill>
                      <a:schemeClr val="bg1"/>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Meteor</a:t>
                </a:r>
              </a:p>
              <a:p>
                <a:pPr marL="0" marR="0" lvl="0" indent="0" algn="l" defTabSz="914400" rtl="0" eaLnBrk="1" fontAlgn="auto" latinLnBrk="0" hangingPunct="1">
                  <a:lnSpc>
                    <a:spcPct val="100000"/>
                  </a:lnSpc>
                  <a:spcBef>
                    <a:spcPts val="300"/>
                  </a:spcBef>
                  <a:spcAft>
                    <a:spcPts val="0"/>
                  </a:spcAft>
                  <a:buClrTx/>
                  <a:buSzTx/>
                  <a:buFontTx/>
                  <a:buNone/>
                  <a:tabLst/>
                  <a:defRPr/>
                </a:pPr>
                <a:r>
                  <a:rPr lang="en-CA" sz="400" b="0" i="0" kern="1200" noProof="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rPr>
                  <a:t>#6127F9</a:t>
                </a:r>
              </a:p>
            </p:txBody>
          </p:sp>
          <p:sp>
            <p:nvSpPr>
              <p:cNvPr id="30" name="Rectangle 29">
                <a:extLst>
                  <a:ext uri="{FF2B5EF4-FFF2-40B4-BE49-F238E27FC236}">
                    <a16:creationId xmlns:a16="http://schemas.microsoft.com/office/drawing/2014/main" id="{E6BD90E1-3896-4846-9375-9347B1C4701A}"/>
                  </a:ext>
                </a:extLst>
              </p:cNvPr>
              <p:cNvSpPr/>
              <p:nvPr/>
            </p:nvSpPr>
            <p:spPr>
              <a:xfrm>
                <a:off x="6418516" y="-1010872"/>
                <a:ext cx="572400" cy="338400"/>
              </a:xfrm>
              <a:prstGeom prst="rect">
                <a:avLst/>
              </a:prstGeom>
              <a:solidFill>
                <a:srgbClr val="8290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300"/>
                  </a:spcBef>
                  <a:spcAft>
                    <a:spcPts val="0"/>
                  </a:spcAft>
                  <a:buClrTx/>
                  <a:buSzTx/>
                  <a:buFontTx/>
                  <a:buNone/>
                  <a:tabLst/>
                  <a:defRPr/>
                </a:pPr>
                <a:r>
                  <a:rPr lang="en-CA" sz="600" b="0" i="0" kern="1200" noProof="0">
                    <a:solidFill>
                      <a:schemeClr val="tx1"/>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Vista Blue</a:t>
                </a:r>
              </a:p>
              <a:p>
                <a:pPr marL="0" marR="0" lvl="0" indent="0" algn="l" defTabSz="914400" rtl="0" eaLnBrk="1" fontAlgn="auto" latinLnBrk="0" hangingPunct="1">
                  <a:lnSpc>
                    <a:spcPct val="100000"/>
                  </a:lnSpc>
                  <a:spcBef>
                    <a:spcPts val="300"/>
                  </a:spcBef>
                  <a:spcAft>
                    <a:spcPts val="0"/>
                  </a:spcAft>
                  <a:buClrTx/>
                  <a:buSzTx/>
                  <a:buFontTx/>
                  <a:buNone/>
                  <a:tabLst/>
                  <a:defRPr/>
                </a:pPr>
                <a:r>
                  <a:rPr lang="en-CA" sz="400" b="0" i="0" kern="1200" noProof="0">
                    <a:solidFill>
                      <a:schemeClr val="tx1"/>
                    </a:solidFill>
                    <a:latin typeface="Amazon Ember Display" panose="020F0603020204020204" pitchFamily="34" charset="0"/>
                    <a:ea typeface="Amazon Ember Display" panose="020F0603020204020204" pitchFamily="34" charset="0"/>
                    <a:cs typeface="Amazon Ember Display" panose="020F0603020204020204" pitchFamily="34" charset="0"/>
                  </a:rPr>
                  <a:t>#8290D7</a:t>
                </a:r>
              </a:p>
            </p:txBody>
          </p:sp>
        </p:grpSp>
        <p:sp>
          <p:nvSpPr>
            <p:cNvPr id="22" name="Rectangle 21">
              <a:extLst>
                <a:ext uri="{FF2B5EF4-FFF2-40B4-BE49-F238E27FC236}">
                  <a16:creationId xmlns:a16="http://schemas.microsoft.com/office/drawing/2014/main" id="{C4654EED-AF75-4934-9D8A-51B5EC0BCF3E}"/>
                </a:ext>
              </a:extLst>
            </p:cNvPr>
            <p:cNvSpPr/>
            <p:nvPr userDrawn="1"/>
          </p:nvSpPr>
          <p:spPr>
            <a:xfrm rot="5400000">
              <a:off x="13061662" y="145129"/>
              <a:ext cx="483750" cy="19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spAutoFit/>
            </a:bodyPr>
            <a:lstStyle/>
            <a:p>
              <a:pPr marL="0" algn="l" defTabSz="914400" rtl="0" eaLnBrk="1" latinLnBrk="0" hangingPunct="1">
                <a:spcBef>
                  <a:spcPts val="300"/>
                </a:spcBef>
              </a:pPr>
              <a:r>
                <a:rPr lang="en-CA" sz="600" kern="1200" cap="all" spc="150" baseline="0">
                  <a:solidFill>
                    <a:srgbClr val="000A1E"/>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PRIMARY</a:t>
              </a:r>
            </a:p>
          </p:txBody>
        </p:sp>
        <p:sp>
          <p:nvSpPr>
            <p:cNvPr id="23" name="Rectangle 22">
              <a:extLst>
                <a:ext uri="{FF2B5EF4-FFF2-40B4-BE49-F238E27FC236}">
                  <a16:creationId xmlns:a16="http://schemas.microsoft.com/office/drawing/2014/main" id="{1FF86116-4788-4B3A-97BF-EA02C0FDF3F8}"/>
                </a:ext>
              </a:extLst>
            </p:cNvPr>
            <p:cNvSpPr/>
            <p:nvPr userDrawn="1"/>
          </p:nvSpPr>
          <p:spPr>
            <a:xfrm rot="5400000">
              <a:off x="12978517" y="3489610"/>
              <a:ext cx="650040" cy="19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spAutoFit/>
            </a:bodyPr>
            <a:lstStyle/>
            <a:p>
              <a:pPr marL="0" algn="l" defTabSz="914400" rtl="0" eaLnBrk="1" latinLnBrk="0" hangingPunct="1">
                <a:spcBef>
                  <a:spcPts val="300"/>
                </a:spcBef>
              </a:pPr>
              <a:r>
                <a:rPr lang="en-CA" sz="600" kern="1200" cap="all" spc="150" baseline="0">
                  <a:solidFill>
                    <a:srgbClr val="000A1E"/>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Secondary</a:t>
              </a:r>
            </a:p>
          </p:txBody>
        </p:sp>
        <p:sp>
          <p:nvSpPr>
            <p:cNvPr id="24" name="Rectangle 23">
              <a:extLst>
                <a:ext uri="{FF2B5EF4-FFF2-40B4-BE49-F238E27FC236}">
                  <a16:creationId xmlns:a16="http://schemas.microsoft.com/office/drawing/2014/main" id="{E3EE6BA4-1D65-4507-9D93-2F863D6F0F22}"/>
                </a:ext>
              </a:extLst>
            </p:cNvPr>
            <p:cNvSpPr/>
            <p:nvPr userDrawn="1"/>
          </p:nvSpPr>
          <p:spPr>
            <a:xfrm rot="5400000">
              <a:off x="12452598" y="166124"/>
              <a:ext cx="525742" cy="1935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none" lIns="0" rIns="0" rtlCol="0" anchor="ctr">
              <a:spAutoFit/>
            </a:bodyPr>
            <a:lstStyle/>
            <a:p>
              <a:pPr marL="0" algn="l" defTabSz="914400" rtl="0" eaLnBrk="1" latinLnBrk="0" hangingPunct="1">
                <a:spcBef>
                  <a:spcPts val="300"/>
                </a:spcBef>
              </a:pPr>
              <a:r>
                <a:rPr lang="en-CA" sz="600" kern="1200" cap="all" spc="150" baseline="0">
                  <a:solidFill>
                    <a:srgbClr val="000A1E"/>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Tertiary</a:t>
              </a:r>
            </a:p>
          </p:txBody>
        </p:sp>
      </p:grpSp>
    </p:spTree>
    <p:extLst>
      <p:ext uri="{BB962C8B-B14F-4D97-AF65-F5344CB8AC3E}">
        <p14:creationId xmlns:p14="http://schemas.microsoft.com/office/powerpoint/2010/main" val="3721573853"/>
      </p:ext>
    </p:extLst>
  </p:cSld>
  <p:clrMap bg1="dk1" tx1="lt1" bg2="dk2" tx2="lt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 id="2147483790" r:id="rId13"/>
    <p:sldLayoutId id="2147483791" r:id="rId14"/>
    <p:sldLayoutId id="2147483792" r:id="rId15"/>
    <p:sldLayoutId id="2147483793" r:id="rId16"/>
    <p:sldLayoutId id="2147483794" r:id="rId17"/>
    <p:sldLayoutId id="2147483795" r:id="rId18"/>
    <p:sldLayoutId id="2147483796" r:id="rId19"/>
    <p:sldLayoutId id="2147483680" r:id="rId20"/>
    <p:sldLayoutId id="2147483736" r:id="rId21"/>
    <p:sldLayoutId id="2147483737" r:id="rId22"/>
    <p:sldLayoutId id="2147483661" r:id="rId23"/>
    <p:sldLayoutId id="2147483679" r:id="rId24"/>
    <p:sldLayoutId id="2147483669" r:id="rId25"/>
    <p:sldLayoutId id="2147483676" r:id="rId26"/>
    <p:sldLayoutId id="2147483740" r:id="rId27"/>
    <p:sldLayoutId id="2147483741" r:id="rId28"/>
    <p:sldLayoutId id="2147483743" r:id="rId29"/>
    <p:sldLayoutId id="2147483744" r:id="rId30"/>
    <p:sldLayoutId id="2147483745" r:id="rId31"/>
    <p:sldLayoutId id="2147483746" r:id="rId32"/>
    <p:sldLayoutId id="2147483672" r:id="rId33"/>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46" userDrawn="1">
          <p15:clr>
            <a:srgbClr val="F26B43"/>
          </p15:clr>
        </p15:guide>
        <p15:guide id="2" pos="3840" userDrawn="1">
          <p15:clr>
            <a:srgbClr val="A4A3A4"/>
          </p15:clr>
        </p15:guide>
        <p15:guide id="3" pos="325" userDrawn="1">
          <p15:clr>
            <a:srgbClr val="F26B43"/>
          </p15:clr>
        </p15:guide>
        <p15:guide id="4" pos="7355" userDrawn="1">
          <p15:clr>
            <a:srgbClr val="F26B43"/>
          </p15:clr>
        </p15:guide>
        <p15:guide id="5" orient="horz" pos="397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24.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27.jp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30.png"/><Relationship Id="rId5" Type="http://schemas.openxmlformats.org/officeDocument/2006/relationships/image" Target="../media/image24.png"/><Relationship Id="rId4"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34.png"/><Relationship Id="rId5" Type="http://schemas.openxmlformats.org/officeDocument/2006/relationships/image" Target="../media/image2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467CA-634B-A577-47C4-84FAC9999A60}"/>
              </a:ext>
            </a:extLst>
          </p:cNvPr>
          <p:cNvSpPr>
            <a:spLocks noGrp="1"/>
          </p:cNvSpPr>
          <p:nvPr>
            <p:ph type="title"/>
          </p:nvPr>
        </p:nvSpPr>
        <p:spPr/>
        <p:txBody>
          <a:bodyPr>
            <a:normAutofit fontScale="90000"/>
          </a:bodyPr>
          <a:lstStyle/>
          <a:p>
            <a:r>
              <a:rPr lang="en-US" dirty="0"/>
              <a:t>The Roadmap to Net Zero: </a:t>
            </a:r>
            <a:br>
              <a:rPr lang="en-US" dirty="0"/>
            </a:br>
            <a:r>
              <a:rPr lang="en-US" b="0" dirty="0"/>
              <a:t>How Amazon is Building the World’s </a:t>
            </a:r>
            <a:br>
              <a:rPr lang="en-US" b="0" dirty="0"/>
            </a:br>
            <a:r>
              <a:rPr lang="en-US" b="0" dirty="0"/>
              <a:t>Most Sustainable Logistics Network</a:t>
            </a:r>
          </a:p>
        </p:txBody>
      </p:sp>
      <p:sp>
        <p:nvSpPr>
          <p:cNvPr id="19" name="Text Placeholder 18">
            <a:extLst>
              <a:ext uri="{FF2B5EF4-FFF2-40B4-BE49-F238E27FC236}">
                <a16:creationId xmlns:a16="http://schemas.microsoft.com/office/drawing/2014/main" id="{E1E6308D-9972-FC60-5E4B-9350F1331C4A}"/>
              </a:ext>
            </a:extLst>
          </p:cNvPr>
          <p:cNvSpPr>
            <a:spLocks noGrp="1"/>
          </p:cNvSpPr>
          <p:nvPr>
            <p:ph type="body" sz="quarter" idx="10"/>
          </p:nvPr>
        </p:nvSpPr>
        <p:spPr>
          <a:xfrm>
            <a:off x="518531" y="4698523"/>
            <a:ext cx="5577469" cy="346819"/>
          </a:xfrm>
        </p:spPr>
        <p:txBody>
          <a:bodyPr/>
          <a:lstStyle/>
          <a:p>
            <a:r>
              <a:rPr lang="en-US" sz="1600" b="0" cap="all" spc="151" dirty="0">
                <a:latin typeface="+mn-lt"/>
              </a:rPr>
              <a:t>Director, Worldwide Ops Sustainability</a:t>
            </a:r>
            <a:endParaRPr lang="en-CA" sz="1600" b="0" cap="all" spc="151" dirty="0">
              <a:latin typeface="+mn-lt"/>
            </a:endParaRPr>
          </a:p>
        </p:txBody>
      </p:sp>
      <p:sp>
        <p:nvSpPr>
          <p:cNvPr id="6" name="Text Placeholder 5">
            <a:extLst>
              <a:ext uri="{FF2B5EF4-FFF2-40B4-BE49-F238E27FC236}">
                <a16:creationId xmlns:a16="http://schemas.microsoft.com/office/drawing/2014/main" id="{84F40441-52C2-D07D-EEE5-3DB0968B01D3}"/>
              </a:ext>
            </a:extLst>
          </p:cNvPr>
          <p:cNvSpPr>
            <a:spLocks noGrp="1"/>
          </p:cNvSpPr>
          <p:nvPr>
            <p:ph type="body" sz="quarter" idx="11"/>
          </p:nvPr>
        </p:nvSpPr>
        <p:spPr>
          <a:xfrm>
            <a:off x="515938" y="5054793"/>
            <a:ext cx="5580062" cy="338508"/>
          </a:xfrm>
        </p:spPr>
        <p:txBody>
          <a:bodyPr>
            <a:normAutofit fontScale="92500" lnSpcReduction="20000"/>
          </a:bodyPr>
          <a:lstStyle/>
          <a:p>
            <a:r>
              <a:rPr lang="en-US" dirty="0"/>
              <a:t>Chris Atkins</a:t>
            </a:r>
          </a:p>
        </p:txBody>
      </p:sp>
    </p:spTree>
    <p:extLst>
      <p:ext uri="{BB962C8B-B14F-4D97-AF65-F5344CB8AC3E}">
        <p14:creationId xmlns:p14="http://schemas.microsoft.com/office/powerpoint/2010/main" val="1814193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9B2C8-BFFE-462A-9641-537AE4874784}"/>
              </a:ext>
            </a:extLst>
          </p:cNvPr>
          <p:cNvPicPr>
            <a:picLocks noChangeAspect="1"/>
          </p:cNvPicPr>
          <p:nvPr/>
        </p:nvPicPr>
        <p:blipFill>
          <a:blip r:embed="rId3"/>
          <a:stretch>
            <a:fillRect/>
          </a:stretch>
        </p:blipFill>
        <p:spPr>
          <a:xfrm>
            <a:off x="6104430" y="1625523"/>
            <a:ext cx="5584350" cy="4690426"/>
          </a:xfrm>
          <a:prstGeom prst="rect">
            <a:avLst/>
          </a:prstGeom>
        </p:spPr>
      </p:pic>
      <p:pic>
        <p:nvPicPr>
          <p:cNvPr id="5" name="Picture 4">
            <a:extLst>
              <a:ext uri="{FF2B5EF4-FFF2-40B4-BE49-F238E27FC236}">
                <a16:creationId xmlns:a16="http://schemas.microsoft.com/office/drawing/2014/main" id="{5A11D5AA-D490-4366-B55D-E53E0039DDCC}"/>
              </a:ext>
            </a:extLst>
          </p:cNvPr>
          <p:cNvPicPr>
            <a:picLocks noChangeAspect="1"/>
          </p:cNvPicPr>
          <p:nvPr/>
        </p:nvPicPr>
        <p:blipFill>
          <a:blip r:embed="rId4"/>
          <a:stretch>
            <a:fillRect/>
          </a:stretch>
        </p:blipFill>
        <p:spPr>
          <a:xfrm>
            <a:off x="551849" y="1627545"/>
            <a:ext cx="5544151" cy="4690426"/>
          </a:xfrm>
          <a:prstGeom prst="rect">
            <a:avLst/>
          </a:prstGeom>
        </p:spPr>
      </p:pic>
      <p:pic>
        <p:nvPicPr>
          <p:cNvPr id="47" name="Picture 46" hidden="1">
            <a:extLst>
              <a:ext uri="{FF2B5EF4-FFF2-40B4-BE49-F238E27FC236}">
                <a16:creationId xmlns:a16="http://schemas.microsoft.com/office/drawing/2014/main" id="{E607D139-9871-A0C2-4B5F-617C4CA6F149}"/>
              </a:ext>
            </a:extLst>
          </p:cNvPr>
          <p:cNvPicPr>
            <a:picLocks/>
          </p:cNvPicPr>
          <p:nvPr/>
        </p:nvPicPr>
        <p:blipFill>
          <a:blip r:embed="rId5">
            <a:alphaModFix amt="40000"/>
          </a:blip>
          <a:srcRect l="26" r="26"/>
          <a:stretch/>
        </p:blipFill>
        <p:spPr>
          <a:xfrm>
            <a:off x="-1059766" y="0"/>
            <a:ext cx="14311533" cy="14319012"/>
          </a:xfrm>
          <a:prstGeom prst="rect">
            <a:avLst/>
          </a:prstGeom>
        </p:spPr>
      </p:pic>
      <p:sp>
        <p:nvSpPr>
          <p:cNvPr id="16" name="Rectangle 15">
            <a:extLst>
              <a:ext uri="{FF2B5EF4-FFF2-40B4-BE49-F238E27FC236}">
                <a16:creationId xmlns:a16="http://schemas.microsoft.com/office/drawing/2014/main" id="{CDC92338-7DE9-3FC1-87FF-8C1DA3DEB9F4}"/>
              </a:ext>
            </a:extLst>
          </p:cNvPr>
          <p:cNvSpPr/>
          <p:nvPr/>
        </p:nvSpPr>
        <p:spPr>
          <a:xfrm>
            <a:off x="515938" y="1613180"/>
            <a:ext cx="11160126" cy="470479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12F55652-E596-0B11-CBCB-66133A3F07F2}"/>
              </a:ext>
            </a:extLst>
          </p:cNvPr>
          <p:cNvSpPr/>
          <p:nvPr/>
        </p:nvSpPr>
        <p:spPr>
          <a:xfrm>
            <a:off x="5322908" y="873125"/>
            <a:ext cx="1546182" cy="497503"/>
          </a:xfrm>
          <a:prstGeom prst="roundRect">
            <a:avLst>
              <a:gd name="adj" fmla="val 25556"/>
            </a:avLst>
          </a:prstGeom>
          <a:noFill/>
          <a:ln w="12700">
            <a:solidFill>
              <a:schemeClr val="accent2"/>
            </a:solidFill>
          </a:ln>
          <a:effectLst>
            <a:glow rad="63500">
              <a:schemeClr val="accent2">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none" lIns="108000" tIns="144000" rIns="108000" bIns="108000" rtlCol="0" anchor="ctr">
            <a:spAutoFit/>
          </a:bodyPr>
          <a:lstStyle/>
          <a:p>
            <a:pPr algn="ctr" defTabSz="914377"/>
            <a:r>
              <a:rPr lang="en-CA" sz="1100" cap="all" spc="300" dirty="0">
                <a:solidFill>
                  <a:srgbClr val="FFFFFF"/>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challenges</a:t>
            </a:r>
          </a:p>
        </p:txBody>
      </p:sp>
      <p:grpSp>
        <p:nvGrpSpPr>
          <p:cNvPr id="3" name="Group 2">
            <a:extLst>
              <a:ext uri="{FF2B5EF4-FFF2-40B4-BE49-F238E27FC236}">
                <a16:creationId xmlns:a16="http://schemas.microsoft.com/office/drawing/2014/main" id="{F310C6A4-3C1E-5EFB-F2A0-49253D0722D9}"/>
              </a:ext>
            </a:extLst>
          </p:cNvPr>
          <p:cNvGrpSpPr/>
          <p:nvPr/>
        </p:nvGrpSpPr>
        <p:grpSpPr>
          <a:xfrm>
            <a:off x="1467696" y="2197778"/>
            <a:ext cx="4099279" cy="2303246"/>
            <a:chOff x="1137282" y="2149459"/>
            <a:chExt cx="4099279" cy="2303246"/>
          </a:xfrm>
        </p:grpSpPr>
        <p:grpSp>
          <p:nvGrpSpPr>
            <p:cNvPr id="11" name="Group 10">
              <a:extLst>
                <a:ext uri="{FF2B5EF4-FFF2-40B4-BE49-F238E27FC236}">
                  <a16:creationId xmlns:a16="http://schemas.microsoft.com/office/drawing/2014/main" id="{E0E8F155-B34D-74F7-3D2B-53F4528D1130}"/>
                </a:ext>
              </a:extLst>
            </p:cNvPr>
            <p:cNvGrpSpPr/>
            <p:nvPr/>
          </p:nvGrpSpPr>
          <p:grpSpPr>
            <a:xfrm>
              <a:off x="1137282" y="2708898"/>
              <a:ext cx="1045369" cy="1168479"/>
              <a:chOff x="6587453" y="3478577"/>
              <a:chExt cx="1200136" cy="1341473"/>
            </a:xfrm>
            <a:solidFill>
              <a:schemeClr val="tx2">
                <a:lumMod val="90000"/>
                <a:lumOff val="10000"/>
              </a:schemeClr>
            </a:solidFill>
          </p:grpSpPr>
          <p:sp>
            <p:nvSpPr>
              <p:cNvPr id="75" name="AutoShape 4">
                <a:extLst>
                  <a:ext uri="{FF2B5EF4-FFF2-40B4-BE49-F238E27FC236}">
                    <a16:creationId xmlns:a16="http://schemas.microsoft.com/office/drawing/2014/main" id="{A35FC3DB-827F-B0A4-5969-CCC6CF3E0DCC}"/>
                  </a:ext>
                </a:extLst>
              </p:cNvPr>
              <p:cNvSpPr>
                <a:spLocks/>
              </p:cNvSpPr>
              <p:nvPr/>
            </p:nvSpPr>
            <p:spPr bwMode="auto">
              <a:xfrm>
                <a:off x="6587453" y="3478577"/>
                <a:ext cx="676434" cy="1113971"/>
              </a:xfrm>
              <a:custGeom>
                <a:avLst/>
                <a:gdLst/>
                <a:ahLst/>
                <a:cxnLst/>
                <a:rect l="0" t="0" r="r" b="b"/>
                <a:pathLst>
                  <a:path w="21600" h="21600">
                    <a:moveTo>
                      <a:pt x="18475" y="21600"/>
                    </a:moveTo>
                    <a:lnTo>
                      <a:pt x="11673" y="21206"/>
                    </a:lnTo>
                    <a:lnTo>
                      <a:pt x="11673" y="20862"/>
                    </a:lnTo>
                    <a:lnTo>
                      <a:pt x="11673" y="20567"/>
                    </a:lnTo>
                    <a:lnTo>
                      <a:pt x="11673" y="20222"/>
                    </a:lnTo>
                    <a:lnTo>
                      <a:pt x="11673" y="19829"/>
                    </a:lnTo>
                    <a:lnTo>
                      <a:pt x="10938" y="19337"/>
                    </a:lnTo>
                    <a:lnTo>
                      <a:pt x="10938" y="18943"/>
                    </a:lnTo>
                    <a:lnTo>
                      <a:pt x="10111" y="18549"/>
                    </a:lnTo>
                    <a:lnTo>
                      <a:pt x="9559" y="18353"/>
                    </a:lnTo>
                    <a:lnTo>
                      <a:pt x="9008" y="18353"/>
                    </a:lnTo>
                    <a:lnTo>
                      <a:pt x="9008" y="18057"/>
                    </a:lnTo>
                    <a:lnTo>
                      <a:pt x="9008" y="17811"/>
                    </a:lnTo>
                    <a:lnTo>
                      <a:pt x="8640" y="17811"/>
                    </a:lnTo>
                    <a:lnTo>
                      <a:pt x="7813" y="17615"/>
                    </a:lnTo>
                    <a:lnTo>
                      <a:pt x="7169" y="17270"/>
                    </a:lnTo>
                    <a:lnTo>
                      <a:pt x="7169" y="16975"/>
                    </a:lnTo>
                    <a:lnTo>
                      <a:pt x="6618" y="16975"/>
                    </a:lnTo>
                    <a:lnTo>
                      <a:pt x="5975" y="16581"/>
                    </a:lnTo>
                    <a:lnTo>
                      <a:pt x="5055" y="16335"/>
                    </a:lnTo>
                    <a:lnTo>
                      <a:pt x="4320" y="16335"/>
                    </a:lnTo>
                    <a:lnTo>
                      <a:pt x="4320" y="16138"/>
                    </a:lnTo>
                    <a:lnTo>
                      <a:pt x="3677" y="15942"/>
                    </a:lnTo>
                    <a:lnTo>
                      <a:pt x="3677" y="15499"/>
                    </a:lnTo>
                    <a:lnTo>
                      <a:pt x="4136" y="14958"/>
                    </a:lnTo>
                    <a:lnTo>
                      <a:pt x="3677" y="14613"/>
                    </a:lnTo>
                    <a:lnTo>
                      <a:pt x="3677" y="14220"/>
                    </a:lnTo>
                    <a:lnTo>
                      <a:pt x="3309" y="13678"/>
                    </a:lnTo>
                    <a:lnTo>
                      <a:pt x="2757" y="13186"/>
                    </a:lnTo>
                    <a:lnTo>
                      <a:pt x="2757" y="12694"/>
                    </a:lnTo>
                    <a:lnTo>
                      <a:pt x="2022" y="12202"/>
                    </a:lnTo>
                    <a:lnTo>
                      <a:pt x="2022" y="11907"/>
                    </a:lnTo>
                    <a:lnTo>
                      <a:pt x="2022" y="11612"/>
                    </a:lnTo>
                    <a:lnTo>
                      <a:pt x="2574" y="11120"/>
                    </a:lnTo>
                    <a:lnTo>
                      <a:pt x="2574" y="10677"/>
                    </a:lnTo>
                    <a:lnTo>
                      <a:pt x="2022" y="10677"/>
                    </a:lnTo>
                    <a:lnTo>
                      <a:pt x="1563" y="10185"/>
                    </a:lnTo>
                    <a:lnTo>
                      <a:pt x="1563" y="9693"/>
                    </a:lnTo>
                    <a:lnTo>
                      <a:pt x="1563" y="9152"/>
                    </a:lnTo>
                    <a:lnTo>
                      <a:pt x="2022" y="8955"/>
                    </a:lnTo>
                    <a:lnTo>
                      <a:pt x="2482" y="9201"/>
                    </a:lnTo>
                    <a:lnTo>
                      <a:pt x="2022" y="8512"/>
                    </a:lnTo>
                    <a:lnTo>
                      <a:pt x="1563" y="8512"/>
                    </a:lnTo>
                    <a:lnTo>
                      <a:pt x="1011" y="8266"/>
                    </a:lnTo>
                    <a:lnTo>
                      <a:pt x="1011" y="7725"/>
                    </a:lnTo>
                    <a:lnTo>
                      <a:pt x="1011" y="7380"/>
                    </a:lnTo>
                    <a:lnTo>
                      <a:pt x="460" y="6987"/>
                    </a:lnTo>
                    <a:lnTo>
                      <a:pt x="460" y="6495"/>
                    </a:lnTo>
                    <a:lnTo>
                      <a:pt x="0" y="6052"/>
                    </a:lnTo>
                    <a:lnTo>
                      <a:pt x="0" y="5462"/>
                    </a:lnTo>
                    <a:lnTo>
                      <a:pt x="551" y="4674"/>
                    </a:lnTo>
                    <a:lnTo>
                      <a:pt x="460" y="4281"/>
                    </a:lnTo>
                    <a:lnTo>
                      <a:pt x="0" y="3789"/>
                    </a:lnTo>
                    <a:lnTo>
                      <a:pt x="0" y="3395"/>
                    </a:lnTo>
                    <a:lnTo>
                      <a:pt x="0" y="2952"/>
                    </a:lnTo>
                    <a:lnTo>
                      <a:pt x="643" y="2312"/>
                    </a:lnTo>
                    <a:lnTo>
                      <a:pt x="1287" y="2066"/>
                    </a:lnTo>
                    <a:lnTo>
                      <a:pt x="1563" y="1574"/>
                    </a:lnTo>
                    <a:lnTo>
                      <a:pt x="2022" y="1181"/>
                    </a:lnTo>
                    <a:lnTo>
                      <a:pt x="2022" y="836"/>
                    </a:lnTo>
                    <a:lnTo>
                      <a:pt x="2022" y="443"/>
                    </a:lnTo>
                    <a:lnTo>
                      <a:pt x="2022" y="0"/>
                    </a:lnTo>
                    <a:lnTo>
                      <a:pt x="12684" y="1870"/>
                    </a:lnTo>
                    <a:lnTo>
                      <a:pt x="9743" y="7725"/>
                    </a:lnTo>
                    <a:lnTo>
                      <a:pt x="21048" y="17270"/>
                    </a:lnTo>
                    <a:lnTo>
                      <a:pt x="21048" y="17861"/>
                    </a:lnTo>
                    <a:lnTo>
                      <a:pt x="21600" y="18353"/>
                    </a:lnTo>
                    <a:lnTo>
                      <a:pt x="21600" y="18746"/>
                    </a:lnTo>
                    <a:lnTo>
                      <a:pt x="21140" y="18943"/>
                    </a:lnTo>
                    <a:lnTo>
                      <a:pt x="20497" y="19435"/>
                    </a:lnTo>
                    <a:lnTo>
                      <a:pt x="20497" y="19878"/>
                    </a:lnTo>
                    <a:lnTo>
                      <a:pt x="19762" y="20321"/>
                    </a:lnTo>
                    <a:lnTo>
                      <a:pt x="19302" y="20272"/>
                    </a:lnTo>
                    <a:lnTo>
                      <a:pt x="19302" y="20616"/>
                    </a:lnTo>
                    <a:lnTo>
                      <a:pt x="19394" y="20960"/>
                    </a:lnTo>
                    <a:lnTo>
                      <a:pt x="19670" y="21206"/>
                    </a:lnTo>
                    <a:lnTo>
                      <a:pt x="19578" y="21600"/>
                    </a:lnTo>
                    <a:lnTo>
                      <a:pt x="18934" y="21600"/>
                    </a:lnTo>
                    <a:cubicBezTo>
                      <a:pt x="18934" y="21600"/>
                      <a:pt x="18475" y="21600"/>
                      <a:pt x="18475" y="21600"/>
                    </a:cubicBezTo>
                    <a:close/>
                    <a:moveTo>
                      <a:pt x="18475" y="21600"/>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sp>
            <p:nvSpPr>
              <p:cNvPr id="76" name="AutoShape 9">
                <a:extLst>
                  <a:ext uri="{FF2B5EF4-FFF2-40B4-BE49-F238E27FC236}">
                    <a16:creationId xmlns:a16="http://schemas.microsoft.com/office/drawing/2014/main" id="{5B0E2193-A34A-95B2-668C-894925A712FB}"/>
                  </a:ext>
                </a:extLst>
              </p:cNvPr>
              <p:cNvSpPr>
                <a:spLocks/>
              </p:cNvSpPr>
              <p:nvPr/>
            </p:nvSpPr>
            <p:spPr bwMode="auto">
              <a:xfrm>
                <a:off x="7166012" y="4181220"/>
                <a:ext cx="621577" cy="638830"/>
              </a:xfrm>
              <a:custGeom>
                <a:avLst/>
                <a:gdLst/>
                <a:ahLst/>
                <a:cxnLst/>
                <a:rect l="0" t="0" r="r" b="b"/>
                <a:pathLst>
                  <a:path w="21600" h="21600">
                    <a:moveTo>
                      <a:pt x="18000" y="21600"/>
                    </a:moveTo>
                    <a:lnTo>
                      <a:pt x="21600" y="2473"/>
                    </a:lnTo>
                    <a:lnTo>
                      <a:pt x="6270" y="0"/>
                    </a:lnTo>
                    <a:lnTo>
                      <a:pt x="5700" y="2130"/>
                    </a:lnTo>
                    <a:lnTo>
                      <a:pt x="4900" y="2988"/>
                    </a:lnTo>
                    <a:lnTo>
                      <a:pt x="4300" y="2559"/>
                    </a:lnTo>
                    <a:lnTo>
                      <a:pt x="3400" y="2559"/>
                    </a:lnTo>
                    <a:lnTo>
                      <a:pt x="3400" y="3503"/>
                    </a:lnTo>
                    <a:lnTo>
                      <a:pt x="3400" y="4446"/>
                    </a:lnTo>
                    <a:lnTo>
                      <a:pt x="3073" y="5176"/>
                    </a:lnTo>
                    <a:lnTo>
                      <a:pt x="2800" y="6333"/>
                    </a:lnTo>
                    <a:lnTo>
                      <a:pt x="2800" y="7362"/>
                    </a:lnTo>
                    <a:lnTo>
                      <a:pt x="3400" y="8906"/>
                    </a:lnTo>
                    <a:lnTo>
                      <a:pt x="2900" y="9249"/>
                    </a:lnTo>
                    <a:lnTo>
                      <a:pt x="2200" y="10107"/>
                    </a:lnTo>
                    <a:lnTo>
                      <a:pt x="1984" y="11087"/>
                    </a:lnTo>
                    <a:lnTo>
                      <a:pt x="1400" y="11651"/>
                    </a:lnTo>
                    <a:lnTo>
                      <a:pt x="900" y="11565"/>
                    </a:lnTo>
                    <a:lnTo>
                      <a:pt x="900" y="12165"/>
                    </a:lnTo>
                    <a:lnTo>
                      <a:pt x="1000" y="12766"/>
                    </a:lnTo>
                    <a:lnTo>
                      <a:pt x="1300" y="13195"/>
                    </a:lnTo>
                    <a:lnTo>
                      <a:pt x="500" y="13881"/>
                    </a:lnTo>
                    <a:lnTo>
                      <a:pt x="0" y="13881"/>
                    </a:lnTo>
                    <a:lnTo>
                      <a:pt x="0" y="14824"/>
                    </a:lnTo>
                    <a:lnTo>
                      <a:pt x="11550" y="20571"/>
                    </a:lnTo>
                    <a:cubicBezTo>
                      <a:pt x="11550" y="20571"/>
                      <a:pt x="18000" y="21600"/>
                      <a:pt x="18000" y="21600"/>
                    </a:cubicBezTo>
                    <a:close/>
                    <a:moveTo>
                      <a:pt x="18000" y="21600"/>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sp>
            <p:nvSpPr>
              <p:cNvPr id="77" name="AutoShape 5">
                <a:extLst>
                  <a:ext uri="{FF2B5EF4-FFF2-40B4-BE49-F238E27FC236}">
                    <a16:creationId xmlns:a16="http://schemas.microsoft.com/office/drawing/2014/main" id="{105A6A7F-5B0E-4376-E314-A15917011957}"/>
                  </a:ext>
                </a:extLst>
              </p:cNvPr>
              <p:cNvSpPr>
                <a:spLocks/>
              </p:cNvSpPr>
              <p:nvPr/>
            </p:nvSpPr>
            <p:spPr bwMode="auto">
              <a:xfrm>
                <a:off x="6893492" y="3576012"/>
                <a:ext cx="585741" cy="794114"/>
              </a:xfrm>
              <a:custGeom>
                <a:avLst/>
                <a:gdLst/>
                <a:ahLst/>
                <a:cxnLst/>
                <a:rect l="0" t="0" r="r" b="b"/>
                <a:pathLst>
                  <a:path w="21600" h="21600">
                    <a:moveTo>
                      <a:pt x="21600" y="2740"/>
                    </a:moveTo>
                    <a:lnTo>
                      <a:pt x="16136" y="18219"/>
                    </a:lnTo>
                    <a:lnTo>
                      <a:pt x="16136" y="18909"/>
                    </a:lnTo>
                    <a:lnTo>
                      <a:pt x="15287" y="18909"/>
                    </a:lnTo>
                    <a:lnTo>
                      <a:pt x="14650" y="18564"/>
                    </a:lnTo>
                    <a:lnTo>
                      <a:pt x="13694" y="18564"/>
                    </a:lnTo>
                    <a:lnTo>
                      <a:pt x="13694" y="19323"/>
                    </a:lnTo>
                    <a:lnTo>
                      <a:pt x="13694" y="20082"/>
                    </a:lnTo>
                    <a:lnTo>
                      <a:pt x="13237" y="21022"/>
                    </a:lnTo>
                    <a:lnTo>
                      <a:pt x="13057" y="21600"/>
                    </a:lnTo>
                    <a:lnTo>
                      <a:pt x="0" y="8212"/>
                    </a:lnTo>
                    <a:lnTo>
                      <a:pt x="3397" y="0"/>
                    </a:lnTo>
                    <a:cubicBezTo>
                      <a:pt x="3397" y="0"/>
                      <a:pt x="20968" y="2655"/>
                      <a:pt x="21600" y="2740"/>
                    </a:cubicBezTo>
                    <a:close/>
                    <a:moveTo>
                      <a:pt x="21600" y="2740"/>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grpSp>
        <p:grpSp>
          <p:nvGrpSpPr>
            <p:cNvPr id="12" name="Group 11">
              <a:extLst>
                <a:ext uri="{FF2B5EF4-FFF2-40B4-BE49-F238E27FC236}">
                  <a16:creationId xmlns:a16="http://schemas.microsoft.com/office/drawing/2014/main" id="{E651C144-BC51-424D-A24C-40A606E9C15A}"/>
                </a:ext>
              </a:extLst>
            </p:cNvPr>
            <p:cNvGrpSpPr/>
            <p:nvPr/>
          </p:nvGrpSpPr>
          <p:grpSpPr>
            <a:xfrm>
              <a:off x="1191143" y="2149459"/>
              <a:ext cx="1566837" cy="1292085"/>
              <a:chOff x="6649288" y="2836313"/>
              <a:chExt cx="1798807" cy="1483378"/>
            </a:xfrm>
            <a:solidFill>
              <a:schemeClr val="accent2"/>
            </a:solidFill>
          </p:grpSpPr>
          <p:sp>
            <p:nvSpPr>
              <p:cNvPr id="68" name="AutoShape 1">
                <a:extLst>
                  <a:ext uri="{FF2B5EF4-FFF2-40B4-BE49-F238E27FC236}">
                    <a16:creationId xmlns:a16="http://schemas.microsoft.com/office/drawing/2014/main" id="{54A9988E-775B-B6AC-D924-9524755871EA}"/>
                  </a:ext>
                </a:extLst>
              </p:cNvPr>
              <p:cNvSpPr>
                <a:spLocks/>
              </p:cNvSpPr>
              <p:nvPr/>
            </p:nvSpPr>
            <p:spPr bwMode="auto">
              <a:xfrm>
                <a:off x="6832883" y="2836313"/>
                <a:ext cx="593263" cy="395951"/>
              </a:xfrm>
              <a:custGeom>
                <a:avLst/>
                <a:gdLst/>
                <a:ahLst/>
                <a:cxnLst/>
                <a:rect l="0" t="0" r="r" b="b"/>
                <a:pathLst>
                  <a:path w="21600" h="21600">
                    <a:moveTo>
                      <a:pt x="6711" y="0"/>
                    </a:moveTo>
                    <a:lnTo>
                      <a:pt x="21600" y="5538"/>
                    </a:lnTo>
                    <a:lnTo>
                      <a:pt x="18874" y="19800"/>
                    </a:lnTo>
                    <a:lnTo>
                      <a:pt x="19188" y="20492"/>
                    </a:lnTo>
                    <a:lnTo>
                      <a:pt x="18664" y="21600"/>
                    </a:lnTo>
                    <a:lnTo>
                      <a:pt x="13317" y="19523"/>
                    </a:lnTo>
                    <a:lnTo>
                      <a:pt x="12373" y="19938"/>
                    </a:lnTo>
                    <a:lnTo>
                      <a:pt x="11639" y="19800"/>
                    </a:lnTo>
                    <a:lnTo>
                      <a:pt x="10590" y="19662"/>
                    </a:lnTo>
                    <a:lnTo>
                      <a:pt x="9542" y="19800"/>
                    </a:lnTo>
                    <a:lnTo>
                      <a:pt x="8283" y="19246"/>
                    </a:lnTo>
                    <a:lnTo>
                      <a:pt x="7130" y="19523"/>
                    </a:lnTo>
                    <a:lnTo>
                      <a:pt x="5767" y="18692"/>
                    </a:lnTo>
                    <a:lnTo>
                      <a:pt x="4299" y="18692"/>
                    </a:lnTo>
                    <a:lnTo>
                      <a:pt x="2831" y="18000"/>
                    </a:lnTo>
                    <a:lnTo>
                      <a:pt x="2831" y="16200"/>
                    </a:lnTo>
                    <a:lnTo>
                      <a:pt x="2831" y="15508"/>
                    </a:lnTo>
                    <a:lnTo>
                      <a:pt x="1754" y="14390"/>
                    </a:lnTo>
                    <a:lnTo>
                      <a:pt x="944" y="13708"/>
                    </a:lnTo>
                    <a:lnTo>
                      <a:pt x="0" y="13154"/>
                    </a:lnTo>
                    <a:lnTo>
                      <a:pt x="0" y="11492"/>
                    </a:lnTo>
                    <a:lnTo>
                      <a:pt x="0" y="10108"/>
                    </a:lnTo>
                    <a:lnTo>
                      <a:pt x="629" y="9415"/>
                    </a:lnTo>
                    <a:lnTo>
                      <a:pt x="524" y="8723"/>
                    </a:lnTo>
                    <a:lnTo>
                      <a:pt x="0" y="7615"/>
                    </a:lnTo>
                    <a:lnTo>
                      <a:pt x="734" y="6092"/>
                    </a:lnTo>
                    <a:lnTo>
                      <a:pt x="524" y="4708"/>
                    </a:lnTo>
                    <a:lnTo>
                      <a:pt x="0" y="3462"/>
                    </a:lnTo>
                    <a:lnTo>
                      <a:pt x="629" y="2492"/>
                    </a:lnTo>
                    <a:lnTo>
                      <a:pt x="839" y="1523"/>
                    </a:lnTo>
                    <a:lnTo>
                      <a:pt x="5557" y="4846"/>
                    </a:lnTo>
                    <a:lnTo>
                      <a:pt x="5662" y="6369"/>
                    </a:lnTo>
                    <a:lnTo>
                      <a:pt x="5348" y="7200"/>
                    </a:lnTo>
                    <a:lnTo>
                      <a:pt x="5243" y="8169"/>
                    </a:lnTo>
                    <a:lnTo>
                      <a:pt x="5348" y="9138"/>
                    </a:lnTo>
                    <a:lnTo>
                      <a:pt x="5872" y="8585"/>
                    </a:lnTo>
                    <a:lnTo>
                      <a:pt x="6082" y="7477"/>
                    </a:lnTo>
                    <a:lnTo>
                      <a:pt x="6396" y="6785"/>
                    </a:lnTo>
                    <a:lnTo>
                      <a:pt x="7235" y="6092"/>
                    </a:lnTo>
                    <a:lnTo>
                      <a:pt x="6711" y="5262"/>
                    </a:lnTo>
                    <a:lnTo>
                      <a:pt x="6711" y="4431"/>
                    </a:lnTo>
                    <a:lnTo>
                      <a:pt x="6501" y="3600"/>
                    </a:lnTo>
                    <a:lnTo>
                      <a:pt x="6816" y="2631"/>
                    </a:lnTo>
                    <a:lnTo>
                      <a:pt x="6711" y="1939"/>
                    </a:lnTo>
                    <a:lnTo>
                      <a:pt x="6501" y="692"/>
                    </a:lnTo>
                    <a:cubicBezTo>
                      <a:pt x="6501" y="692"/>
                      <a:pt x="6711" y="0"/>
                      <a:pt x="6711" y="0"/>
                    </a:cubicBezTo>
                    <a:close/>
                    <a:moveTo>
                      <a:pt x="6711" y="0"/>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sp>
            <p:nvSpPr>
              <p:cNvPr id="69" name="AutoShape 2">
                <a:extLst>
                  <a:ext uri="{FF2B5EF4-FFF2-40B4-BE49-F238E27FC236}">
                    <a16:creationId xmlns:a16="http://schemas.microsoft.com/office/drawing/2014/main" id="{122070BC-F117-6FD7-9992-778EFBF193B6}"/>
                  </a:ext>
                </a:extLst>
              </p:cNvPr>
              <p:cNvSpPr>
                <a:spLocks/>
              </p:cNvSpPr>
              <p:nvPr/>
            </p:nvSpPr>
            <p:spPr bwMode="auto">
              <a:xfrm>
                <a:off x="6649288" y="3076981"/>
                <a:ext cx="714039" cy="553003"/>
              </a:xfrm>
              <a:custGeom>
                <a:avLst/>
                <a:gdLst/>
                <a:ahLst/>
                <a:cxnLst/>
                <a:rect l="0" t="0" r="r" b="b"/>
                <a:pathLst>
                  <a:path w="21600" h="21600">
                    <a:moveTo>
                      <a:pt x="5487" y="0"/>
                    </a:moveTo>
                    <a:lnTo>
                      <a:pt x="5052" y="1090"/>
                    </a:lnTo>
                    <a:lnTo>
                      <a:pt x="4703" y="2279"/>
                    </a:lnTo>
                    <a:lnTo>
                      <a:pt x="4703" y="3072"/>
                    </a:lnTo>
                    <a:lnTo>
                      <a:pt x="4094" y="4161"/>
                    </a:lnTo>
                    <a:lnTo>
                      <a:pt x="3571" y="5549"/>
                    </a:lnTo>
                    <a:lnTo>
                      <a:pt x="3136" y="6936"/>
                    </a:lnTo>
                    <a:lnTo>
                      <a:pt x="2439" y="8620"/>
                    </a:lnTo>
                    <a:lnTo>
                      <a:pt x="2003" y="9908"/>
                    </a:lnTo>
                    <a:lnTo>
                      <a:pt x="1306" y="10404"/>
                    </a:lnTo>
                    <a:lnTo>
                      <a:pt x="523" y="12286"/>
                    </a:lnTo>
                    <a:lnTo>
                      <a:pt x="523" y="13971"/>
                    </a:lnTo>
                    <a:lnTo>
                      <a:pt x="0" y="15655"/>
                    </a:lnTo>
                    <a:lnTo>
                      <a:pt x="595" y="15877"/>
                    </a:lnTo>
                    <a:lnTo>
                      <a:pt x="10103" y="19420"/>
                    </a:lnTo>
                    <a:lnTo>
                      <a:pt x="17506" y="21600"/>
                    </a:lnTo>
                    <a:lnTo>
                      <a:pt x="18116" y="19717"/>
                    </a:lnTo>
                    <a:lnTo>
                      <a:pt x="18145" y="18808"/>
                    </a:lnTo>
                    <a:lnTo>
                      <a:pt x="18257" y="18322"/>
                    </a:lnTo>
                    <a:lnTo>
                      <a:pt x="18406" y="17667"/>
                    </a:lnTo>
                    <a:lnTo>
                      <a:pt x="18639" y="16745"/>
                    </a:lnTo>
                    <a:lnTo>
                      <a:pt x="19161" y="15556"/>
                    </a:lnTo>
                    <a:lnTo>
                      <a:pt x="19161" y="14367"/>
                    </a:lnTo>
                    <a:lnTo>
                      <a:pt x="19684" y="13574"/>
                    </a:lnTo>
                    <a:lnTo>
                      <a:pt x="19684" y="12782"/>
                    </a:lnTo>
                    <a:lnTo>
                      <a:pt x="19074" y="12286"/>
                    </a:lnTo>
                    <a:lnTo>
                      <a:pt x="19684" y="11295"/>
                    </a:lnTo>
                    <a:lnTo>
                      <a:pt x="20206" y="10800"/>
                    </a:lnTo>
                    <a:lnTo>
                      <a:pt x="20642" y="9809"/>
                    </a:lnTo>
                    <a:lnTo>
                      <a:pt x="21165" y="8818"/>
                    </a:lnTo>
                    <a:lnTo>
                      <a:pt x="21600" y="8125"/>
                    </a:lnTo>
                    <a:lnTo>
                      <a:pt x="21600" y="7233"/>
                    </a:lnTo>
                    <a:lnTo>
                      <a:pt x="21600" y="6044"/>
                    </a:lnTo>
                    <a:lnTo>
                      <a:pt x="20990" y="6044"/>
                    </a:lnTo>
                    <a:lnTo>
                      <a:pt x="20278" y="5806"/>
                    </a:lnTo>
                    <a:lnTo>
                      <a:pt x="19453" y="5530"/>
                    </a:lnTo>
                    <a:lnTo>
                      <a:pt x="18614" y="5249"/>
                    </a:lnTo>
                    <a:lnTo>
                      <a:pt x="17972" y="5034"/>
                    </a:lnTo>
                    <a:lnTo>
                      <a:pt x="17260" y="4796"/>
                    </a:lnTo>
                    <a:lnTo>
                      <a:pt x="16548" y="4558"/>
                    </a:lnTo>
                    <a:lnTo>
                      <a:pt x="15765" y="4855"/>
                    </a:lnTo>
                    <a:lnTo>
                      <a:pt x="14284" y="4657"/>
                    </a:lnTo>
                    <a:lnTo>
                      <a:pt x="12368" y="4360"/>
                    </a:lnTo>
                    <a:lnTo>
                      <a:pt x="11410" y="4558"/>
                    </a:lnTo>
                    <a:lnTo>
                      <a:pt x="10277" y="3963"/>
                    </a:lnTo>
                    <a:lnTo>
                      <a:pt x="9058" y="3963"/>
                    </a:lnTo>
                    <a:lnTo>
                      <a:pt x="7839" y="3468"/>
                    </a:lnTo>
                    <a:lnTo>
                      <a:pt x="7839" y="2576"/>
                    </a:lnTo>
                    <a:lnTo>
                      <a:pt x="7839" y="1684"/>
                    </a:lnTo>
                    <a:lnTo>
                      <a:pt x="6619" y="594"/>
                    </a:lnTo>
                    <a:cubicBezTo>
                      <a:pt x="6619" y="594"/>
                      <a:pt x="5487" y="0"/>
                      <a:pt x="5487" y="0"/>
                    </a:cubicBezTo>
                    <a:close/>
                    <a:moveTo>
                      <a:pt x="5487" y="0"/>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sp>
            <p:nvSpPr>
              <p:cNvPr id="70" name="AutoShape 3">
                <a:extLst>
                  <a:ext uri="{FF2B5EF4-FFF2-40B4-BE49-F238E27FC236}">
                    <a16:creationId xmlns:a16="http://schemas.microsoft.com/office/drawing/2014/main" id="{DA40AEF0-F505-522A-7464-69A9AF35873F}"/>
                  </a:ext>
                </a:extLst>
              </p:cNvPr>
              <p:cNvSpPr>
                <a:spLocks/>
              </p:cNvSpPr>
              <p:nvPr/>
            </p:nvSpPr>
            <p:spPr bwMode="auto">
              <a:xfrm>
                <a:off x="7229720" y="2938509"/>
                <a:ext cx="545483" cy="782168"/>
              </a:xfrm>
              <a:custGeom>
                <a:avLst/>
                <a:gdLst/>
                <a:ahLst/>
                <a:cxnLst/>
                <a:rect l="0" t="0" r="r" b="b"/>
                <a:pathLst>
                  <a:path w="21600" h="21600">
                    <a:moveTo>
                      <a:pt x="7750" y="0"/>
                    </a:moveTo>
                    <a:lnTo>
                      <a:pt x="10485" y="421"/>
                    </a:lnTo>
                    <a:lnTo>
                      <a:pt x="10485" y="1262"/>
                    </a:lnTo>
                    <a:lnTo>
                      <a:pt x="9915" y="2034"/>
                    </a:lnTo>
                    <a:lnTo>
                      <a:pt x="9915" y="2665"/>
                    </a:lnTo>
                    <a:lnTo>
                      <a:pt x="9915" y="3436"/>
                    </a:lnTo>
                    <a:lnTo>
                      <a:pt x="10485" y="3857"/>
                    </a:lnTo>
                    <a:lnTo>
                      <a:pt x="9915" y="4769"/>
                    </a:lnTo>
                    <a:lnTo>
                      <a:pt x="10485" y="5190"/>
                    </a:lnTo>
                    <a:lnTo>
                      <a:pt x="11397" y="5681"/>
                    </a:lnTo>
                    <a:lnTo>
                      <a:pt x="11397" y="6312"/>
                    </a:lnTo>
                    <a:lnTo>
                      <a:pt x="12309" y="6803"/>
                    </a:lnTo>
                    <a:lnTo>
                      <a:pt x="12992" y="7293"/>
                    </a:lnTo>
                    <a:lnTo>
                      <a:pt x="12992" y="7574"/>
                    </a:lnTo>
                    <a:lnTo>
                      <a:pt x="12992" y="8135"/>
                    </a:lnTo>
                    <a:lnTo>
                      <a:pt x="12992" y="8766"/>
                    </a:lnTo>
                    <a:lnTo>
                      <a:pt x="12195" y="9187"/>
                    </a:lnTo>
                    <a:lnTo>
                      <a:pt x="11996" y="9798"/>
                    </a:lnTo>
                    <a:lnTo>
                      <a:pt x="11853" y="10239"/>
                    </a:lnTo>
                    <a:lnTo>
                      <a:pt x="12423" y="10730"/>
                    </a:lnTo>
                    <a:lnTo>
                      <a:pt x="12992" y="10379"/>
                    </a:lnTo>
                    <a:lnTo>
                      <a:pt x="13790" y="10309"/>
                    </a:lnTo>
                    <a:lnTo>
                      <a:pt x="13790" y="10730"/>
                    </a:lnTo>
                    <a:lnTo>
                      <a:pt x="13790" y="11501"/>
                    </a:lnTo>
                    <a:lnTo>
                      <a:pt x="14360" y="11852"/>
                    </a:lnTo>
                    <a:lnTo>
                      <a:pt x="14360" y="12623"/>
                    </a:lnTo>
                    <a:lnTo>
                      <a:pt x="14930" y="13044"/>
                    </a:lnTo>
                    <a:lnTo>
                      <a:pt x="14930" y="13395"/>
                    </a:lnTo>
                    <a:lnTo>
                      <a:pt x="15614" y="13956"/>
                    </a:lnTo>
                    <a:lnTo>
                      <a:pt x="16183" y="13956"/>
                    </a:lnTo>
                    <a:lnTo>
                      <a:pt x="16867" y="13956"/>
                    </a:lnTo>
                    <a:lnTo>
                      <a:pt x="17665" y="14307"/>
                    </a:lnTo>
                    <a:lnTo>
                      <a:pt x="18691" y="14307"/>
                    </a:lnTo>
                    <a:lnTo>
                      <a:pt x="19375" y="14307"/>
                    </a:lnTo>
                    <a:lnTo>
                      <a:pt x="19950" y="14155"/>
                    </a:lnTo>
                    <a:lnTo>
                      <a:pt x="20628" y="13745"/>
                    </a:lnTo>
                    <a:lnTo>
                      <a:pt x="21600" y="14361"/>
                    </a:lnTo>
                    <a:lnTo>
                      <a:pt x="21312" y="15639"/>
                    </a:lnTo>
                    <a:lnTo>
                      <a:pt x="19488" y="21600"/>
                    </a:lnTo>
                    <a:lnTo>
                      <a:pt x="0" y="19145"/>
                    </a:lnTo>
                    <a:lnTo>
                      <a:pt x="2165" y="14026"/>
                    </a:lnTo>
                    <a:lnTo>
                      <a:pt x="2849" y="12904"/>
                    </a:lnTo>
                    <a:lnTo>
                      <a:pt x="2051" y="12553"/>
                    </a:lnTo>
                    <a:lnTo>
                      <a:pt x="2849" y="11852"/>
                    </a:lnTo>
                    <a:lnTo>
                      <a:pt x="3533" y="11501"/>
                    </a:lnTo>
                    <a:lnTo>
                      <a:pt x="4787" y="10099"/>
                    </a:lnTo>
                    <a:lnTo>
                      <a:pt x="5356" y="9608"/>
                    </a:lnTo>
                    <a:lnTo>
                      <a:pt x="5356" y="8977"/>
                    </a:lnTo>
                    <a:lnTo>
                      <a:pt x="4559" y="8135"/>
                    </a:lnTo>
                    <a:lnTo>
                      <a:pt x="4787" y="7223"/>
                    </a:lnTo>
                    <a:cubicBezTo>
                      <a:pt x="4787" y="7223"/>
                      <a:pt x="7750" y="0"/>
                      <a:pt x="7750" y="0"/>
                    </a:cubicBezTo>
                    <a:close/>
                    <a:moveTo>
                      <a:pt x="7750" y="0"/>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sp>
            <p:nvSpPr>
              <p:cNvPr id="71" name="AutoShape 6">
                <a:extLst>
                  <a:ext uri="{FF2B5EF4-FFF2-40B4-BE49-F238E27FC236}">
                    <a16:creationId xmlns:a16="http://schemas.microsoft.com/office/drawing/2014/main" id="{1D63BF28-CE83-4B80-E842-3DD3F082F399}"/>
                  </a:ext>
                </a:extLst>
              </p:cNvPr>
              <p:cNvSpPr>
                <a:spLocks/>
              </p:cNvSpPr>
              <p:nvPr/>
            </p:nvSpPr>
            <p:spPr bwMode="auto">
              <a:xfrm>
                <a:off x="7346512" y="3668031"/>
                <a:ext cx="518054" cy="587511"/>
              </a:xfrm>
              <a:custGeom>
                <a:avLst/>
                <a:gdLst/>
                <a:ahLst/>
                <a:cxnLst/>
                <a:rect l="0" t="0" r="r" b="b"/>
                <a:pathLst>
                  <a:path w="21600" h="21600">
                    <a:moveTo>
                      <a:pt x="21600" y="6280"/>
                    </a:moveTo>
                    <a:lnTo>
                      <a:pt x="18403" y="21600"/>
                    </a:lnTo>
                    <a:lnTo>
                      <a:pt x="0" y="18909"/>
                    </a:lnTo>
                    <a:lnTo>
                      <a:pt x="5571" y="0"/>
                    </a:lnTo>
                    <a:lnTo>
                      <a:pt x="15718" y="1614"/>
                    </a:lnTo>
                    <a:lnTo>
                      <a:pt x="14877" y="5253"/>
                    </a:lnTo>
                    <a:cubicBezTo>
                      <a:pt x="14877" y="5253"/>
                      <a:pt x="21600" y="6280"/>
                      <a:pt x="21600" y="6280"/>
                    </a:cubicBezTo>
                    <a:close/>
                    <a:moveTo>
                      <a:pt x="21600" y="6280"/>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sp>
            <p:nvSpPr>
              <p:cNvPr id="72" name="AutoShape 7">
                <a:extLst>
                  <a:ext uri="{FF2B5EF4-FFF2-40B4-BE49-F238E27FC236}">
                    <a16:creationId xmlns:a16="http://schemas.microsoft.com/office/drawing/2014/main" id="{61308719-20C1-1286-D51E-C7CB0CC1F9F8}"/>
                  </a:ext>
                </a:extLst>
              </p:cNvPr>
              <p:cNvSpPr>
                <a:spLocks/>
              </p:cNvSpPr>
              <p:nvPr/>
            </p:nvSpPr>
            <p:spPr bwMode="auto">
              <a:xfrm>
                <a:off x="7481002" y="2953108"/>
                <a:ext cx="906926" cy="535307"/>
              </a:xfrm>
              <a:custGeom>
                <a:avLst/>
                <a:gdLst/>
                <a:ahLst/>
                <a:cxnLst/>
                <a:rect l="0" t="0" r="r" b="b"/>
                <a:pathLst>
                  <a:path w="21600" h="21600">
                    <a:moveTo>
                      <a:pt x="21600" y="5016"/>
                    </a:moveTo>
                    <a:lnTo>
                      <a:pt x="20366" y="21600"/>
                    </a:lnTo>
                    <a:lnTo>
                      <a:pt x="7200" y="18938"/>
                    </a:lnTo>
                    <a:lnTo>
                      <a:pt x="7030" y="20349"/>
                    </a:lnTo>
                    <a:lnTo>
                      <a:pt x="6446" y="19450"/>
                    </a:lnTo>
                    <a:lnTo>
                      <a:pt x="6253" y="19910"/>
                    </a:lnTo>
                    <a:lnTo>
                      <a:pt x="5691" y="20269"/>
                    </a:lnTo>
                    <a:lnTo>
                      <a:pt x="5074" y="20269"/>
                    </a:lnTo>
                    <a:lnTo>
                      <a:pt x="4663" y="20269"/>
                    </a:lnTo>
                    <a:lnTo>
                      <a:pt x="3977" y="19757"/>
                    </a:lnTo>
                    <a:lnTo>
                      <a:pt x="3977" y="20167"/>
                    </a:lnTo>
                    <a:lnTo>
                      <a:pt x="3566" y="20269"/>
                    </a:lnTo>
                    <a:lnTo>
                      <a:pt x="3264" y="19430"/>
                    </a:lnTo>
                    <a:lnTo>
                      <a:pt x="2995" y="19026"/>
                    </a:lnTo>
                    <a:lnTo>
                      <a:pt x="3017" y="18427"/>
                    </a:lnTo>
                    <a:lnTo>
                      <a:pt x="2674" y="17812"/>
                    </a:lnTo>
                    <a:lnTo>
                      <a:pt x="2674" y="17096"/>
                    </a:lnTo>
                    <a:lnTo>
                      <a:pt x="2674" y="16686"/>
                    </a:lnTo>
                    <a:lnTo>
                      <a:pt x="2331" y="16174"/>
                    </a:lnTo>
                    <a:lnTo>
                      <a:pt x="2331" y="14434"/>
                    </a:lnTo>
                    <a:lnTo>
                      <a:pt x="1851" y="14537"/>
                    </a:lnTo>
                    <a:lnTo>
                      <a:pt x="1509" y="15048"/>
                    </a:lnTo>
                    <a:lnTo>
                      <a:pt x="1166" y="14332"/>
                    </a:lnTo>
                    <a:lnTo>
                      <a:pt x="1371" y="12796"/>
                    </a:lnTo>
                    <a:lnTo>
                      <a:pt x="1577" y="11773"/>
                    </a:lnTo>
                    <a:lnTo>
                      <a:pt x="1851" y="10442"/>
                    </a:lnTo>
                    <a:lnTo>
                      <a:pt x="1851" y="10032"/>
                    </a:lnTo>
                    <a:lnTo>
                      <a:pt x="891" y="8599"/>
                    </a:lnTo>
                    <a:lnTo>
                      <a:pt x="891" y="7678"/>
                    </a:lnTo>
                    <a:lnTo>
                      <a:pt x="343" y="6961"/>
                    </a:lnTo>
                    <a:lnTo>
                      <a:pt x="0" y="6347"/>
                    </a:lnTo>
                    <a:lnTo>
                      <a:pt x="0" y="5016"/>
                    </a:lnTo>
                    <a:lnTo>
                      <a:pt x="0" y="4402"/>
                    </a:lnTo>
                    <a:lnTo>
                      <a:pt x="0" y="3276"/>
                    </a:lnTo>
                    <a:lnTo>
                      <a:pt x="0" y="2354"/>
                    </a:lnTo>
                    <a:lnTo>
                      <a:pt x="343" y="1228"/>
                    </a:lnTo>
                    <a:lnTo>
                      <a:pt x="343" y="0"/>
                    </a:lnTo>
                    <a:cubicBezTo>
                      <a:pt x="343" y="0"/>
                      <a:pt x="20503" y="5835"/>
                      <a:pt x="21600" y="5016"/>
                    </a:cubicBezTo>
                    <a:close/>
                    <a:moveTo>
                      <a:pt x="21600" y="5016"/>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sp>
            <p:nvSpPr>
              <p:cNvPr id="73" name="AutoShape 8">
                <a:extLst>
                  <a:ext uri="{FF2B5EF4-FFF2-40B4-BE49-F238E27FC236}">
                    <a16:creationId xmlns:a16="http://schemas.microsoft.com/office/drawing/2014/main" id="{E0856A21-4833-A0EC-D7DD-B771668D14A1}"/>
                  </a:ext>
                </a:extLst>
              </p:cNvPr>
              <p:cNvSpPr>
                <a:spLocks/>
              </p:cNvSpPr>
              <p:nvPr/>
            </p:nvSpPr>
            <p:spPr bwMode="auto">
              <a:xfrm>
                <a:off x="7700434" y="3423825"/>
                <a:ext cx="633078" cy="466735"/>
              </a:xfrm>
              <a:custGeom>
                <a:avLst/>
                <a:gdLst/>
                <a:ahLst/>
                <a:cxnLst/>
                <a:rect l="0" t="0" r="r" b="b"/>
                <a:pathLst>
                  <a:path w="21600" h="21600">
                    <a:moveTo>
                      <a:pt x="19931" y="21600"/>
                    </a:moveTo>
                    <a:lnTo>
                      <a:pt x="21600" y="3052"/>
                    </a:lnTo>
                    <a:lnTo>
                      <a:pt x="2749" y="0"/>
                    </a:lnTo>
                    <a:lnTo>
                      <a:pt x="0" y="18313"/>
                    </a:lnTo>
                    <a:cubicBezTo>
                      <a:pt x="0" y="18313"/>
                      <a:pt x="19931" y="21600"/>
                      <a:pt x="19931" y="21600"/>
                    </a:cubicBezTo>
                    <a:close/>
                    <a:moveTo>
                      <a:pt x="19931" y="21600"/>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sp>
            <p:nvSpPr>
              <p:cNvPr id="74" name="AutoShape 11">
                <a:extLst>
                  <a:ext uri="{FF2B5EF4-FFF2-40B4-BE49-F238E27FC236}">
                    <a16:creationId xmlns:a16="http://schemas.microsoft.com/office/drawing/2014/main" id="{AAF89598-C903-F42D-D388-14E56E46EA24}"/>
                  </a:ext>
                </a:extLst>
              </p:cNvPr>
              <p:cNvSpPr>
                <a:spLocks/>
              </p:cNvSpPr>
              <p:nvPr/>
            </p:nvSpPr>
            <p:spPr bwMode="auto">
              <a:xfrm>
                <a:off x="7788915" y="3837914"/>
                <a:ext cx="659180" cy="481777"/>
              </a:xfrm>
              <a:custGeom>
                <a:avLst/>
                <a:gdLst/>
                <a:ahLst/>
                <a:cxnLst/>
                <a:rect l="0" t="0" r="r" b="b"/>
                <a:pathLst>
                  <a:path w="21600" h="21600">
                    <a:moveTo>
                      <a:pt x="21600" y="3207"/>
                    </a:moveTo>
                    <a:lnTo>
                      <a:pt x="20468" y="21600"/>
                    </a:lnTo>
                    <a:lnTo>
                      <a:pt x="17450" y="21486"/>
                    </a:lnTo>
                    <a:lnTo>
                      <a:pt x="0" y="18677"/>
                    </a:lnTo>
                    <a:lnTo>
                      <a:pt x="2512" y="0"/>
                    </a:lnTo>
                    <a:cubicBezTo>
                      <a:pt x="2512" y="0"/>
                      <a:pt x="21600" y="3207"/>
                      <a:pt x="21600" y="3207"/>
                    </a:cubicBezTo>
                    <a:close/>
                    <a:moveTo>
                      <a:pt x="21600" y="3207"/>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grpSp>
        <p:grpSp>
          <p:nvGrpSpPr>
            <p:cNvPr id="15" name="Group 14">
              <a:extLst>
                <a:ext uri="{FF2B5EF4-FFF2-40B4-BE49-F238E27FC236}">
                  <a16:creationId xmlns:a16="http://schemas.microsoft.com/office/drawing/2014/main" id="{1394A552-8409-9503-E912-33767DF2A5A6}"/>
                </a:ext>
              </a:extLst>
            </p:cNvPr>
            <p:cNvGrpSpPr/>
            <p:nvPr/>
          </p:nvGrpSpPr>
          <p:grpSpPr>
            <a:xfrm>
              <a:off x="2091321" y="3172953"/>
              <a:ext cx="1674739" cy="1279752"/>
              <a:chOff x="7682738" y="4011336"/>
              <a:chExt cx="1922684" cy="1469219"/>
            </a:xfrm>
            <a:solidFill>
              <a:schemeClr val="accent2">
                <a:lumMod val="50000"/>
              </a:schemeClr>
            </a:solidFill>
          </p:grpSpPr>
          <p:sp>
            <p:nvSpPr>
              <p:cNvPr id="62" name="AutoShape 12">
                <a:extLst>
                  <a:ext uri="{FF2B5EF4-FFF2-40B4-BE49-F238E27FC236}">
                    <a16:creationId xmlns:a16="http://schemas.microsoft.com/office/drawing/2014/main" id="{C63E654A-3677-304B-789F-643BB157CB5F}"/>
                  </a:ext>
                </a:extLst>
              </p:cNvPr>
              <p:cNvSpPr>
                <a:spLocks/>
              </p:cNvSpPr>
              <p:nvPr/>
            </p:nvSpPr>
            <p:spPr bwMode="auto">
              <a:xfrm>
                <a:off x="7923406" y="4368796"/>
                <a:ext cx="1243594" cy="1111759"/>
              </a:xfrm>
              <a:custGeom>
                <a:avLst/>
                <a:gdLst/>
                <a:ahLst/>
                <a:cxnLst/>
                <a:rect l="0" t="0" r="r" b="b"/>
                <a:pathLst>
                  <a:path w="21600" h="21600">
                    <a:moveTo>
                      <a:pt x="15150" y="21255"/>
                    </a:moveTo>
                    <a:lnTo>
                      <a:pt x="14900" y="21255"/>
                    </a:lnTo>
                    <a:lnTo>
                      <a:pt x="14600" y="21600"/>
                    </a:lnTo>
                    <a:lnTo>
                      <a:pt x="14100" y="21008"/>
                    </a:lnTo>
                    <a:lnTo>
                      <a:pt x="13500" y="21008"/>
                    </a:lnTo>
                    <a:lnTo>
                      <a:pt x="13050" y="21008"/>
                    </a:lnTo>
                    <a:lnTo>
                      <a:pt x="12700" y="20712"/>
                    </a:lnTo>
                    <a:lnTo>
                      <a:pt x="12250" y="20416"/>
                    </a:lnTo>
                    <a:lnTo>
                      <a:pt x="11750" y="20416"/>
                    </a:lnTo>
                    <a:lnTo>
                      <a:pt x="11750" y="20071"/>
                    </a:lnTo>
                    <a:lnTo>
                      <a:pt x="11750" y="19627"/>
                    </a:lnTo>
                    <a:lnTo>
                      <a:pt x="11300" y="19233"/>
                    </a:lnTo>
                    <a:lnTo>
                      <a:pt x="11300" y="18542"/>
                    </a:lnTo>
                    <a:lnTo>
                      <a:pt x="11100" y="18000"/>
                    </a:lnTo>
                    <a:lnTo>
                      <a:pt x="10800" y="17606"/>
                    </a:lnTo>
                    <a:lnTo>
                      <a:pt x="10500" y="17211"/>
                    </a:lnTo>
                    <a:lnTo>
                      <a:pt x="10500" y="16866"/>
                    </a:lnTo>
                    <a:lnTo>
                      <a:pt x="9950" y="16471"/>
                    </a:lnTo>
                    <a:lnTo>
                      <a:pt x="9950" y="15929"/>
                    </a:lnTo>
                    <a:lnTo>
                      <a:pt x="9550" y="15238"/>
                    </a:lnTo>
                    <a:lnTo>
                      <a:pt x="9300" y="14745"/>
                    </a:lnTo>
                    <a:lnTo>
                      <a:pt x="8850" y="14203"/>
                    </a:lnTo>
                    <a:lnTo>
                      <a:pt x="8450" y="13710"/>
                    </a:lnTo>
                    <a:lnTo>
                      <a:pt x="8200" y="13463"/>
                    </a:lnTo>
                    <a:lnTo>
                      <a:pt x="7450" y="13266"/>
                    </a:lnTo>
                    <a:lnTo>
                      <a:pt x="6900" y="13266"/>
                    </a:lnTo>
                    <a:lnTo>
                      <a:pt x="6550" y="13266"/>
                    </a:lnTo>
                    <a:lnTo>
                      <a:pt x="6150" y="13266"/>
                    </a:lnTo>
                    <a:lnTo>
                      <a:pt x="5700" y="13907"/>
                    </a:lnTo>
                    <a:lnTo>
                      <a:pt x="5450" y="14400"/>
                    </a:lnTo>
                    <a:lnTo>
                      <a:pt x="5050" y="14548"/>
                    </a:lnTo>
                    <a:lnTo>
                      <a:pt x="4500" y="14252"/>
                    </a:lnTo>
                    <a:lnTo>
                      <a:pt x="4000" y="14055"/>
                    </a:lnTo>
                    <a:lnTo>
                      <a:pt x="3650" y="13611"/>
                    </a:lnTo>
                    <a:lnTo>
                      <a:pt x="3375" y="13266"/>
                    </a:lnTo>
                    <a:lnTo>
                      <a:pt x="2950" y="13019"/>
                    </a:lnTo>
                    <a:lnTo>
                      <a:pt x="2950" y="12427"/>
                    </a:lnTo>
                    <a:lnTo>
                      <a:pt x="2950" y="11984"/>
                    </a:lnTo>
                    <a:lnTo>
                      <a:pt x="2450" y="11342"/>
                    </a:lnTo>
                    <a:lnTo>
                      <a:pt x="2150" y="10899"/>
                    </a:lnTo>
                    <a:lnTo>
                      <a:pt x="1650" y="10504"/>
                    </a:lnTo>
                    <a:lnTo>
                      <a:pt x="1375" y="10159"/>
                    </a:lnTo>
                    <a:lnTo>
                      <a:pt x="1375" y="9764"/>
                    </a:lnTo>
                    <a:lnTo>
                      <a:pt x="1000" y="9567"/>
                    </a:lnTo>
                    <a:lnTo>
                      <a:pt x="1000" y="9271"/>
                    </a:lnTo>
                    <a:lnTo>
                      <a:pt x="650" y="9271"/>
                    </a:lnTo>
                    <a:lnTo>
                      <a:pt x="400" y="8778"/>
                    </a:lnTo>
                    <a:lnTo>
                      <a:pt x="0" y="8433"/>
                    </a:lnTo>
                    <a:lnTo>
                      <a:pt x="0" y="8088"/>
                    </a:lnTo>
                    <a:lnTo>
                      <a:pt x="5850" y="8778"/>
                    </a:lnTo>
                    <a:lnTo>
                      <a:pt x="6784" y="0"/>
                    </a:lnTo>
                    <a:lnTo>
                      <a:pt x="11450" y="296"/>
                    </a:lnTo>
                    <a:lnTo>
                      <a:pt x="11250" y="3847"/>
                    </a:lnTo>
                    <a:lnTo>
                      <a:pt x="11550" y="4340"/>
                    </a:lnTo>
                    <a:lnTo>
                      <a:pt x="11759" y="4400"/>
                    </a:lnTo>
                    <a:lnTo>
                      <a:pt x="12350" y="4340"/>
                    </a:lnTo>
                    <a:lnTo>
                      <a:pt x="12650" y="4734"/>
                    </a:lnTo>
                    <a:lnTo>
                      <a:pt x="12969" y="4869"/>
                    </a:lnTo>
                    <a:lnTo>
                      <a:pt x="13350" y="5030"/>
                    </a:lnTo>
                    <a:lnTo>
                      <a:pt x="13750" y="5277"/>
                    </a:lnTo>
                    <a:lnTo>
                      <a:pt x="14150" y="5129"/>
                    </a:lnTo>
                    <a:lnTo>
                      <a:pt x="14400" y="5425"/>
                    </a:lnTo>
                    <a:lnTo>
                      <a:pt x="14545" y="5506"/>
                    </a:lnTo>
                    <a:lnTo>
                      <a:pt x="14750" y="5622"/>
                    </a:lnTo>
                    <a:lnTo>
                      <a:pt x="14950" y="5326"/>
                    </a:lnTo>
                    <a:lnTo>
                      <a:pt x="15191" y="5493"/>
                    </a:lnTo>
                    <a:lnTo>
                      <a:pt x="15450" y="5671"/>
                    </a:lnTo>
                    <a:lnTo>
                      <a:pt x="15750" y="5523"/>
                    </a:lnTo>
                    <a:lnTo>
                      <a:pt x="15750" y="5868"/>
                    </a:lnTo>
                    <a:lnTo>
                      <a:pt x="16050" y="5573"/>
                    </a:lnTo>
                    <a:lnTo>
                      <a:pt x="16150" y="5474"/>
                    </a:lnTo>
                    <a:lnTo>
                      <a:pt x="16457" y="5721"/>
                    </a:lnTo>
                    <a:lnTo>
                      <a:pt x="16950" y="5868"/>
                    </a:lnTo>
                    <a:lnTo>
                      <a:pt x="17350" y="5770"/>
                    </a:lnTo>
                    <a:lnTo>
                      <a:pt x="17750" y="5671"/>
                    </a:lnTo>
                    <a:lnTo>
                      <a:pt x="18400" y="5474"/>
                    </a:lnTo>
                    <a:lnTo>
                      <a:pt x="18700" y="5622"/>
                    </a:lnTo>
                    <a:lnTo>
                      <a:pt x="18900" y="5573"/>
                    </a:lnTo>
                    <a:lnTo>
                      <a:pt x="19450" y="5770"/>
                    </a:lnTo>
                    <a:lnTo>
                      <a:pt x="20000" y="6066"/>
                    </a:lnTo>
                    <a:lnTo>
                      <a:pt x="20500" y="6312"/>
                    </a:lnTo>
                    <a:lnTo>
                      <a:pt x="20750" y="6805"/>
                    </a:lnTo>
                    <a:lnTo>
                      <a:pt x="20750" y="9173"/>
                    </a:lnTo>
                    <a:lnTo>
                      <a:pt x="21100" y="9764"/>
                    </a:lnTo>
                    <a:lnTo>
                      <a:pt x="21100" y="10110"/>
                    </a:lnTo>
                    <a:lnTo>
                      <a:pt x="21300" y="10405"/>
                    </a:lnTo>
                    <a:lnTo>
                      <a:pt x="21300" y="10800"/>
                    </a:lnTo>
                    <a:lnTo>
                      <a:pt x="21600" y="11342"/>
                    </a:lnTo>
                    <a:lnTo>
                      <a:pt x="21400" y="11688"/>
                    </a:lnTo>
                    <a:lnTo>
                      <a:pt x="21150" y="12279"/>
                    </a:lnTo>
                    <a:lnTo>
                      <a:pt x="21250" y="12773"/>
                    </a:lnTo>
                    <a:lnTo>
                      <a:pt x="21150" y="13216"/>
                    </a:lnTo>
                    <a:lnTo>
                      <a:pt x="21000" y="13660"/>
                    </a:lnTo>
                    <a:lnTo>
                      <a:pt x="20500" y="13956"/>
                    </a:lnTo>
                    <a:lnTo>
                      <a:pt x="20050" y="14203"/>
                    </a:lnTo>
                    <a:lnTo>
                      <a:pt x="19600" y="14055"/>
                    </a:lnTo>
                    <a:lnTo>
                      <a:pt x="19450" y="13808"/>
                    </a:lnTo>
                    <a:lnTo>
                      <a:pt x="19150" y="14055"/>
                    </a:lnTo>
                    <a:lnTo>
                      <a:pt x="19350" y="14548"/>
                    </a:lnTo>
                    <a:lnTo>
                      <a:pt x="19000" y="14745"/>
                    </a:lnTo>
                    <a:lnTo>
                      <a:pt x="18750" y="15041"/>
                    </a:lnTo>
                    <a:lnTo>
                      <a:pt x="18027" y="15732"/>
                    </a:lnTo>
                    <a:lnTo>
                      <a:pt x="17450" y="15830"/>
                    </a:lnTo>
                    <a:lnTo>
                      <a:pt x="17200" y="15978"/>
                    </a:lnTo>
                    <a:lnTo>
                      <a:pt x="16850" y="15929"/>
                    </a:lnTo>
                    <a:lnTo>
                      <a:pt x="16457" y="16126"/>
                    </a:lnTo>
                    <a:lnTo>
                      <a:pt x="16457" y="16422"/>
                    </a:lnTo>
                    <a:lnTo>
                      <a:pt x="16000" y="16570"/>
                    </a:lnTo>
                    <a:lnTo>
                      <a:pt x="16000" y="16767"/>
                    </a:lnTo>
                    <a:lnTo>
                      <a:pt x="15650" y="16915"/>
                    </a:lnTo>
                    <a:lnTo>
                      <a:pt x="15550" y="17408"/>
                    </a:lnTo>
                    <a:lnTo>
                      <a:pt x="15200" y="17556"/>
                    </a:lnTo>
                    <a:lnTo>
                      <a:pt x="14850" y="17606"/>
                    </a:lnTo>
                    <a:lnTo>
                      <a:pt x="15000" y="18099"/>
                    </a:lnTo>
                    <a:lnTo>
                      <a:pt x="14800" y="18542"/>
                    </a:lnTo>
                    <a:lnTo>
                      <a:pt x="14750" y="18838"/>
                    </a:lnTo>
                    <a:lnTo>
                      <a:pt x="14650" y="19282"/>
                    </a:lnTo>
                    <a:lnTo>
                      <a:pt x="14750" y="19923"/>
                    </a:lnTo>
                    <a:lnTo>
                      <a:pt x="14950" y="20564"/>
                    </a:lnTo>
                    <a:cubicBezTo>
                      <a:pt x="14950" y="20564"/>
                      <a:pt x="15150" y="21255"/>
                      <a:pt x="15150" y="21255"/>
                    </a:cubicBezTo>
                    <a:close/>
                    <a:moveTo>
                      <a:pt x="15150" y="21255"/>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sp>
            <p:nvSpPr>
              <p:cNvPr id="63" name="AutoShape 10">
                <a:extLst>
                  <a:ext uri="{FF2B5EF4-FFF2-40B4-BE49-F238E27FC236}">
                    <a16:creationId xmlns:a16="http://schemas.microsoft.com/office/drawing/2014/main" id="{B081EA1A-A653-D448-5EAD-9114D514BACB}"/>
                  </a:ext>
                </a:extLst>
              </p:cNvPr>
              <p:cNvSpPr>
                <a:spLocks/>
              </p:cNvSpPr>
              <p:nvPr/>
            </p:nvSpPr>
            <p:spPr bwMode="auto">
              <a:xfrm>
                <a:off x="7682738" y="4255542"/>
                <a:ext cx="636175" cy="565833"/>
              </a:xfrm>
              <a:custGeom>
                <a:avLst/>
                <a:gdLst/>
                <a:ahLst/>
                <a:cxnLst/>
                <a:rect l="0" t="0" r="r" b="b"/>
                <a:pathLst>
                  <a:path w="21600" h="21600">
                    <a:moveTo>
                      <a:pt x="21600" y="2228"/>
                    </a:moveTo>
                    <a:lnTo>
                      <a:pt x="19548" y="21600"/>
                    </a:lnTo>
                    <a:lnTo>
                      <a:pt x="8112" y="20244"/>
                    </a:lnTo>
                    <a:lnTo>
                      <a:pt x="8112" y="20922"/>
                    </a:lnTo>
                    <a:lnTo>
                      <a:pt x="2834" y="20244"/>
                    </a:lnTo>
                    <a:lnTo>
                      <a:pt x="2443" y="21600"/>
                    </a:lnTo>
                    <a:lnTo>
                      <a:pt x="0" y="21600"/>
                    </a:lnTo>
                    <a:lnTo>
                      <a:pt x="3519" y="0"/>
                    </a:lnTo>
                    <a:cubicBezTo>
                      <a:pt x="3519" y="0"/>
                      <a:pt x="21600" y="2228"/>
                      <a:pt x="21600" y="2228"/>
                    </a:cubicBezTo>
                    <a:close/>
                    <a:moveTo>
                      <a:pt x="21600" y="2228"/>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sp>
            <p:nvSpPr>
              <p:cNvPr id="64" name="AutoShape 13">
                <a:extLst>
                  <a:ext uri="{FF2B5EF4-FFF2-40B4-BE49-F238E27FC236}">
                    <a16:creationId xmlns:a16="http://schemas.microsoft.com/office/drawing/2014/main" id="{8F596EB4-A9A7-5E22-8993-D81E169447EC}"/>
                  </a:ext>
                </a:extLst>
              </p:cNvPr>
              <p:cNvSpPr>
                <a:spLocks/>
              </p:cNvSpPr>
              <p:nvPr/>
            </p:nvSpPr>
            <p:spPr bwMode="auto">
              <a:xfrm>
                <a:off x="8312721" y="4319248"/>
                <a:ext cx="760933" cy="363655"/>
              </a:xfrm>
              <a:custGeom>
                <a:avLst/>
                <a:gdLst/>
                <a:ahLst/>
                <a:cxnLst/>
                <a:rect l="0" t="0" r="r" b="b"/>
                <a:pathLst>
                  <a:path w="21600" h="21600">
                    <a:moveTo>
                      <a:pt x="21518" y="1855"/>
                    </a:moveTo>
                    <a:lnTo>
                      <a:pt x="21535" y="8036"/>
                    </a:lnTo>
                    <a:lnTo>
                      <a:pt x="21552" y="11631"/>
                    </a:lnTo>
                    <a:lnTo>
                      <a:pt x="21564" y="14089"/>
                    </a:lnTo>
                    <a:lnTo>
                      <a:pt x="21575" y="16478"/>
                    </a:lnTo>
                    <a:lnTo>
                      <a:pt x="21585" y="18473"/>
                    </a:lnTo>
                    <a:lnTo>
                      <a:pt x="21595" y="20537"/>
                    </a:lnTo>
                    <a:lnTo>
                      <a:pt x="21600" y="21600"/>
                    </a:lnTo>
                    <a:lnTo>
                      <a:pt x="19802" y="20093"/>
                    </a:lnTo>
                    <a:lnTo>
                      <a:pt x="19475" y="20243"/>
                    </a:lnTo>
                    <a:lnTo>
                      <a:pt x="18375" y="20137"/>
                    </a:lnTo>
                    <a:lnTo>
                      <a:pt x="17922" y="20394"/>
                    </a:lnTo>
                    <a:lnTo>
                      <a:pt x="17269" y="20696"/>
                    </a:lnTo>
                    <a:lnTo>
                      <a:pt x="16615" y="20997"/>
                    </a:lnTo>
                    <a:lnTo>
                      <a:pt x="16195" y="20762"/>
                    </a:lnTo>
                    <a:lnTo>
                      <a:pt x="15809" y="20545"/>
                    </a:lnTo>
                    <a:lnTo>
                      <a:pt x="15307" y="19791"/>
                    </a:lnTo>
                    <a:lnTo>
                      <a:pt x="15143" y="20094"/>
                    </a:lnTo>
                    <a:lnTo>
                      <a:pt x="14654" y="20997"/>
                    </a:lnTo>
                    <a:lnTo>
                      <a:pt x="14654" y="19942"/>
                    </a:lnTo>
                    <a:lnTo>
                      <a:pt x="14163" y="20394"/>
                    </a:lnTo>
                    <a:lnTo>
                      <a:pt x="13346" y="19339"/>
                    </a:lnTo>
                    <a:lnTo>
                      <a:pt x="13019" y="20243"/>
                    </a:lnTo>
                    <a:lnTo>
                      <a:pt x="12447" y="19641"/>
                    </a:lnTo>
                    <a:lnTo>
                      <a:pt x="12038" y="18736"/>
                    </a:lnTo>
                    <a:lnTo>
                      <a:pt x="11385" y="19188"/>
                    </a:lnTo>
                    <a:lnTo>
                      <a:pt x="10731" y="18435"/>
                    </a:lnTo>
                    <a:lnTo>
                      <a:pt x="9587" y="17530"/>
                    </a:lnTo>
                    <a:lnTo>
                      <a:pt x="9097" y="16325"/>
                    </a:lnTo>
                    <a:lnTo>
                      <a:pt x="8484" y="16701"/>
                    </a:lnTo>
                    <a:lnTo>
                      <a:pt x="7789" y="16325"/>
                    </a:lnTo>
                    <a:lnTo>
                      <a:pt x="7299" y="14817"/>
                    </a:lnTo>
                    <a:lnTo>
                      <a:pt x="7626" y="3965"/>
                    </a:lnTo>
                    <a:lnTo>
                      <a:pt x="0" y="3061"/>
                    </a:lnTo>
                    <a:lnTo>
                      <a:pt x="189" y="0"/>
                    </a:lnTo>
                    <a:cubicBezTo>
                      <a:pt x="189" y="0"/>
                      <a:pt x="21518" y="1855"/>
                      <a:pt x="21518" y="1855"/>
                    </a:cubicBezTo>
                    <a:close/>
                    <a:moveTo>
                      <a:pt x="21518" y="1855"/>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sp>
            <p:nvSpPr>
              <p:cNvPr id="65" name="AutoShape 14">
                <a:extLst>
                  <a:ext uri="{FF2B5EF4-FFF2-40B4-BE49-F238E27FC236}">
                    <a16:creationId xmlns:a16="http://schemas.microsoft.com/office/drawing/2014/main" id="{DE74E217-6953-F56C-A3F4-5B7008800870}"/>
                  </a:ext>
                </a:extLst>
              </p:cNvPr>
              <p:cNvSpPr>
                <a:spLocks/>
              </p:cNvSpPr>
              <p:nvPr/>
            </p:nvSpPr>
            <p:spPr bwMode="auto">
              <a:xfrm>
                <a:off x="8411820" y="4011336"/>
                <a:ext cx="662277" cy="340208"/>
              </a:xfrm>
              <a:custGeom>
                <a:avLst/>
                <a:gdLst/>
                <a:ahLst/>
                <a:cxnLst/>
                <a:rect l="0" t="0" r="r" b="b"/>
                <a:pathLst>
                  <a:path w="21600" h="21600">
                    <a:moveTo>
                      <a:pt x="21600" y="6939"/>
                    </a:moveTo>
                    <a:lnTo>
                      <a:pt x="21506" y="21600"/>
                    </a:lnTo>
                    <a:lnTo>
                      <a:pt x="0" y="19778"/>
                    </a:lnTo>
                    <a:lnTo>
                      <a:pt x="853" y="0"/>
                    </a:lnTo>
                    <a:lnTo>
                      <a:pt x="19440" y="1139"/>
                    </a:lnTo>
                    <a:lnTo>
                      <a:pt x="20661" y="2589"/>
                    </a:lnTo>
                    <a:lnTo>
                      <a:pt x="20285" y="3878"/>
                    </a:lnTo>
                    <a:lnTo>
                      <a:pt x="20473" y="4603"/>
                    </a:lnTo>
                    <a:lnTo>
                      <a:pt x="20943" y="4603"/>
                    </a:lnTo>
                    <a:lnTo>
                      <a:pt x="21036" y="6294"/>
                    </a:lnTo>
                    <a:cubicBezTo>
                      <a:pt x="21036" y="6294"/>
                      <a:pt x="21600" y="6939"/>
                      <a:pt x="21600" y="6939"/>
                    </a:cubicBezTo>
                    <a:close/>
                    <a:moveTo>
                      <a:pt x="21600" y="6939"/>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sp>
            <p:nvSpPr>
              <p:cNvPr id="66" name="AutoShape 21">
                <a:extLst>
                  <a:ext uri="{FF2B5EF4-FFF2-40B4-BE49-F238E27FC236}">
                    <a16:creationId xmlns:a16="http://schemas.microsoft.com/office/drawing/2014/main" id="{9314FE59-68F9-1064-CEC8-F63CE4F028ED}"/>
                  </a:ext>
                </a:extLst>
              </p:cNvPr>
              <p:cNvSpPr>
                <a:spLocks/>
              </p:cNvSpPr>
              <p:nvPr/>
            </p:nvSpPr>
            <p:spPr bwMode="auto">
              <a:xfrm>
                <a:off x="9070114" y="4386493"/>
                <a:ext cx="443288" cy="357461"/>
              </a:xfrm>
              <a:custGeom>
                <a:avLst/>
                <a:gdLst/>
                <a:ahLst/>
                <a:cxnLst/>
                <a:rect l="0" t="0" r="r" b="b"/>
                <a:pathLst>
                  <a:path w="21600" h="21600">
                    <a:moveTo>
                      <a:pt x="140" y="17923"/>
                    </a:moveTo>
                    <a:lnTo>
                      <a:pt x="0" y="613"/>
                    </a:lnTo>
                    <a:lnTo>
                      <a:pt x="19356" y="0"/>
                    </a:lnTo>
                    <a:lnTo>
                      <a:pt x="19917" y="766"/>
                    </a:lnTo>
                    <a:lnTo>
                      <a:pt x="19356" y="1685"/>
                    </a:lnTo>
                    <a:lnTo>
                      <a:pt x="18514" y="2604"/>
                    </a:lnTo>
                    <a:lnTo>
                      <a:pt x="19356" y="2604"/>
                    </a:lnTo>
                    <a:lnTo>
                      <a:pt x="21600" y="2604"/>
                    </a:lnTo>
                    <a:lnTo>
                      <a:pt x="21039" y="3983"/>
                    </a:lnTo>
                    <a:lnTo>
                      <a:pt x="20618" y="5515"/>
                    </a:lnTo>
                    <a:lnTo>
                      <a:pt x="19917" y="6817"/>
                    </a:lnTo>
                    <a:lnTo>
                      <a:pt x="19917" y="7966"/>
                    </a:lnTo>
                    <a:lnTo>
                      <a:pt x="19917" y="9268"/>
                    </a:lnTo>
                    <a:lnTo>
                      <a:pt x="18514" y="9268"/>
                    </a:lnTo>
                    <a:lnTo>
                      <a:pt x="18514" y="10570"/>
                    </a:lnTo>
                    <a:lnTo>
                      <a:pt x="18514" y="12408"/>
                    </a:lnTo>
                    <a:lnTo>
                      <a:pt x="17397" y="13628"/>
                    </a:lnTo>
                    <a:lnTo>
                      <a:pt x="16270" y="14859"/>
                    </a:lnTo>
                    <a:lnTo>
                      <a:pt x="15709" y="16698"/>
                    </a:lnTo>
                    <a:lnTo>
                      <a:pt x="15148" y="17923"/>
                    </a:lnTo>
                    <a:lnTo>
                      <a:pt x="15709" y="19915"/>
                    </a:lnTo>
                    <a:lnTo>
                      <a:pt x="15429" y="21600"/>
                    </a:lnTo>
                    <a:lnTo>
                      <a:pt x="2244" y="21600"/>
                    </a:lnTo>
                    <a:lnTo>
                      <a:pt x="1907" y="19486"/>
                    </a:lnTo>
                    <a:lnTo>
                      <a:pt x="1543" y="18689"/>
                    </a:lnTo>
                    <a:lnTo>
                      <a:pt x="757" y="18260"/>
                    </a:lnTo>
                    <a:cubicBezTo>
                      <a:pt x="757" y="18260"/>
                      <a:pt x="140" y="17923"/>
                      <a:pt x="140" y="17923"/>
                    </a:cubicBezTo>
                    <a:close/>
                    <a:moveTo>
                      <a:pt x="140" y="17923"/>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sp>
            <p:nvSpPr>
              <p:cNvPr id="67" name="AutoShape 22">
                <a:extLst>
                  <a:ext uri="{FF2B5EF4-FFF2-40B4-BE49-F238E27FC236}">
                    <a16:creationId xmlns:a16="http://schemas.microsoft.com/office/drawing/2014/main" id="{78643543-349F-6332-EB97-0C26C1145C13}"/>
                  </a:ext>
                </a:extLst>
              </p:cNvPr>
              <p:cNvSpPr>
                <a:spLocks/>
              </p:cNvSpPr>
              <p:nvPr/>
            </p:nvSpPr>
            <p:spPr bwMode="auto">
              <a:xfrm>
                <a:off x="9116124" y="4743955"/>
                <a:ext cx="489298" cy="403472"/>
              </a:xfrm>
              <a:custGeom>
                <a:avLst/>
                <a:gdLst/>
                <a:ahLst/>
                <a:cxnLst/>
                <a:rect l="0" t="0" r="r" b="b"/>
                <a:pathLst>
                  <a:path w="21600" h="21600">
                    <a:moveTo>
                      <a:pt x="635" y="17660"/>
                    </a:moveTo>
                    <a:lnTo>
                      <a:pt x="1016" y="16438"/>
                    </a:lnTo>
                    <a:lnTo>
                      <a:pt x="1271" y="15215"/>
                    </a:lnTo>
                    <a:lnTo>
                      <a:pt x="1016" y="13856"/>
                    </a:lnTo>
                    <a:lnTo>
                      <a:pt x="1652" y="12226"/>
                    </a:lnTo>
                    <a:lnTo>
                      <a:pt x="2160" y="11275"/>
                    </a:lnTo>
                    <a:lnTo>
                      <a:pt x="1398" y="9781"/>
                    </a:lnTo>
                    <a:lnTo>
                      <a:pt x="1398" y="8694"/>
                    </a:lnTo>
                    <a:lnTo>
                      <a:pt x="889" y="7879"/>
                    </a:lnTo>
                    <a:lnTo>
                      <a:pt x="889" y="6928"/>
                    </a:lnTo>
                    <a:lnTo>
                      <a:pt x="0" y="5298"/>
                    </a:lnTo>
                    <a:lnTo>
                      <a:pt x="0" y="3260"/>
                    </a:lnTo>
                    <a:lnTo>
                      <a:pt x="0" y="0"/>
                    </a:lnTo>
                    <a:lnTo>
                      <a:pt x="11944" y="0"/>
                    </a:lnTo>
                    <a:lnTo>
                      <a:pt x="12423" y="1938"/>
                    </a:lnTo>
                    <a:lnTo>
                      <a:pt x="12579" y="3260"/>
                    </a:lnTo>
                    <a:lnTo>
                      <a:pt x="12579" y="4211"/>
                    </a:lnTo>
                    <a:lnTo>
                      <a:pt x="12071" y="5434"/>
                    </a:lnTo>
                    <a:lnTo>
                      <a:pt x="11435" y="6792"/>
                    </a:lnTo>
                    <a:lnTo>
                      <a:pt x="11013" y="7770"/>
                    </a:lnTo>
                    <a:lnTo>
                      <a:pt x="10546" y="8830"/>
                    </a:lnTo>
                    <a:lnTo>
                      <a:pt x="10546" y="10324"/>
                    </a:lnTo>
                    <a:lnTo>
                      <a:pt x="11308" y="11004"/>
                    </a:lnTo>
                    <a:lnTo>
                      <a:pt x="18169" y="10460"/>
                    </a:lnTo>
                    <a:lnTo>
                      <a:pt x="18169" y="11683"/>
                    </a:lnTo>
                    <a:lnTo>
                      <a:pt x="18453" y="13004"/>
                    </a:lnTo>
                    <a:lnTo>
                      <a:pt x="18932" y="13856"/>
                    </a:lnTo>
                    <a:lnTo>
                      <a:pt x="17534" y="14536"/>
                    </a:lnTo>
                    <a:lnTo>
                      <a:pt x="17534" y="13992"/>
                    </a:lnTo>
                    <a:lnTo>
                      <a:pt x="16010" y="14672"/>
                    </a:lnTo>
                    <a:lnTo>
                      <a:pt x="16010" y="15758"/>
                    </a:lnTo>
                    <a:lnTo>
                      <a:pt x="17026" y="15215"/>
                    </a:lnTo>
                    <a:lnTo>
                      <a:pt x="18932" y="15215"/>
                    </a:lnTo>
                    <a:lnTo>
                      <a:pt x="18932" y="16302"/>
                    </a:lnTo>
                    <a:lnTo>
                      <a:pt x="20075" y="15079"/>
                    </a:lnTo>
                    <a:lnTo>
                      <a:pt x="20838" y="15894"/>
                    </a:lnTo>
                    <a:lnTo>
                      <a:pt x="20075" y="17660"/>
                    </a:lnTo>
                    <a:lnTo>
                      <a:pt x="19567" y="17660"/>
                    </a:lnTo>
                    <a:lnTo>
                      <a:pt x="19567" y="18611"/>
                    </a:lnTo>
                    <a:lnTo>
                      <a:pt x="20838" y="19426"/>
                    </a:lnTo>
                    <a:lnTo>
                      <a:pt x="21600" y="20513"/>
                    </a:lnTo>
                    <a:lnTo>
                      <a:pt x="20711" y="20513"/>
                    </a:lnTo>
                    <a:lnTo>
                      <a:pt x="20533" y="20893"/>
                    </a:lnTo>
                    <a:lnTo>
                      <a:pt x="20202" y="21600"/>
                    </a:lnTo>
                    <a:lnTo>
                      <a:pt x="18678" y="19698"/>
                    </a:lnTo>
                    <a:lnTo>
                      <a:pt x="17534" y="19019"/>
                    </a:lnTo>
                    <a:lnTo>
                      <a:pt x="17534" y="19698"/>
                    </a:lnTo>
                    <a:lnTo>
                      <a:pt x="17534" y="20513"/>
                    </a:lnTo>
                    <a:lnTo>
                      <a:pt x="16518" y="21057"/>
                    </a:lnTo>
                    <a:lnTo>
                      <a:pt x="15755" y="20105"/>
                    </a:lnTo>
                    <a:lnTo>
                      <a:pt x="14739" y="20513"/>
                    </a:lnTo>
                    <a:lnTo>
                      <a:pt x="13468" y="20649"/>
                    </a:lnTo>
                    <a:lnTo>
                      <a:pt x="12579" y="20105"/>
                    </a:lnTo>
                    <a:lnTo>
                      <a:pt x="11944" y="19155"/>
                    </a:lnTo>
                    <a:lnTo>
                      <a:pt x="10800" y="18068"/>
                    </a:lnTo>
                    <a:lnTo>
                      <a:pt x="10038" y="17796"/>
                    </a:lnTo>
                    <a:lnTo>
                      <a:pt x="9148" y="17525"/>
                    </a:lnTo>
                    <a:lnTo>
                      <a:pt x="8386" y="17796"/>
                    </a:lnTo>
                    <a:lnTo>
                      <a:pt x="8386" y="18747"/>
                    </a:lnTo>
                    <a:lnTo>
                      <a:pt x="6798" y="18475"/>
                    </a:lnTo>
                    <a:lnTo>
                      <a:pt x="5337" y="18339"/>
                    </a:lnTo>
                    <a:lnTo>
                      <a:pt x="4193" y="17660"/>
                    </a:lnTo>
                    <a:lnTo>
                      <a:pt x="3050" y="17660"/>
                    </a:lnTo>
                    <a:lnTo>
                      <a:pt x="2160" y="18068"/>
                    </a:lnTo>
                    <a:cubicBezTo>
                      <a:pt x="2160" y="18068"/>
                      <a:pt x="635" y="17660"/>
                      <a:pt x="635" y="17660"/>
                    </a:cubicBezTo>
                    <a:close/>
                    <a:moveTo>
                      <a:pt x="635" y="17660"/>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grpSp>
        <p:grpSp>
          <p:nvGrpSpPr>
            <p:cNvPr id="22" name="Group 21">
              <a:extLst>
                <a:ext uri="{FF2B5EF4-FFF2-40B4-BE49-F238E27FC236}">
                  <a16:creationId xmlns:a16="http://schemas.microsoft.com/office/drawing/2014/main" id="{E3980C15-27DB-E195-9DA0-9F5CFFC902B5}"/>
                </a:ext>
              </a:extLst>
            </p:cNvPr>
            <p:cNvGrpSpPr/>
            <p:nvPr/>
          </p:nvGrpSpPr>
          <p:grpSpPr>
            <a:xfrm>
              <a:off x="2615400" y="2366332"/>
              <a:ext cx="1224026" cy="1169455"/>
              <a:chOff x="8284407" y="3076981"/>
              <a:chExt cx="1405243" cy="1342593"/>
            </a:xfrm>
            <a:solidFill>
              <a:schemeClr val="accent2">
                <a:lumMod val="60000"/>
                <a:lumOff val="40000"/>
                <a:alpha val="83789"/>
              </a:schemeClr>
            </a:solidFill>
          </p:grpSpPr>
          <p:sp>
            <p:nvSpPr>
              <p:cNvPr id="54" name="AutoShape 15">
                <a:extLst>
                  <a:ext uri="{FF2B5EF4-FFF2-40B4-BE49-F238E27FC236}">
                    <a16:creationId xmlns:a16="http://schemas.microsoft.com/office/drawing/2014/main" id="{801909A0-8334-1935-7BDE-B5FC66B12A5A}"/>
                  </a:ext>
                </a:extLst>
              </p:cNvPr>
              <p:cNvSpPr>
                <a:spLocks/>
              </p:cNvSpPr>
              <p:nvPr/>
            </p:nvSpPr>
            <p:spPr bwMode="auto">
              <a:xfrm>
                <a:off x="8284407" y="3691208"/>
                <a:ext cx="722443" cy="329591"/>
              </a:xfrm>
              <a:custGeom>
                <a:avLst/>
                <a:gdLst/>
                <a:ahLst/>
                <a:cxnLst/>
                <a:rect l="0" t="0" r="r" b="b"/>
                <a:pathLst>
                  <a:path w="21600" h="21600">
                    <a:moveTo>
                      <a:pt x="14199" y="1492"/>
                    </a:moveTo>
                    <a:lnTo>
                      <a:pt x="704" y="0"/>
                    </a:lnTo>
                    <a:lnTo>
                      <a:pt x="0" y="12626"/>
                    </a:lnTo>
                    <a:lnTo>
                      <a:pt x="4819" y="13956"/>
                    </a:lnTo>
                    <a:lnTo>
                      <a:pt x="4568" y="20425"/>
                    </a:lnTo>
                    <a:lnTo>
                      <a:pt x="21600" y="21600"/>
                    </a:lnTo>
                    <a:lnTo>
                      <a:pt x="21600" y="20425"/>
                    </a:lnTo>
                    <a:lnTo>
                      <a:pt x="21600" y="19606"/>
                    </a:lnTo>
                    <a:lnTo>
                      <a:pt x="21600" y="18941"/>
                    </a:lnTo>
                    <a:lnTo>
                      <a:pt x="20826" y="17892"/>
                    </a:lnTo>
                    <a:lnTo>
                      <a:pt x="20449" y="15879"/>
                    </a:lnTo>
                    <a:lnTo>
                      <a:pt x="20183" y="14454"/>
                    </a:lnTo>
                    <a:lnTo>
                      <a:pt x="20183" y="12626"/>
                    </a:lnTo>
                    <a:lnTo>
                      <a:pt x="20183" y="11962"/>
                    </a:lnTo>
                    <a:lnTo>
                      <a:pt x="20183" y="10800"/>
                    </a:lnTo>
                    <a:lnTo>
                      <a:pt x="19971" y="9535"/>
                    </a:lnTo>
                    <a:lnTo>
                      <a:pt x="19449" y="7973"/>
                    </a:lnTo>
                    <a:lnTo>
                      <a:pt x="19449" y="6644"/>
                    </a:lnTo>
                    <a:lnTo>
                      <a:pt x="19018" y="5647"/>
                    </a:lnTo>
                    <a:lnTo>
                      <a:pt x="18330" y="4318"/>
                    </a:lnTo>
                    <a:lnTo>
                      <a:pt x="17482" y="3321"/>
                    </a:lnTo>
                    <a:lnTo>
                      <a:pt x="16781" y="3321"/>
                    </a:lnTo>
                    <a:lnTo>
                      <a:pt x="15920" y="3653"/>
                    </a:lnTo>
                    <a:lnTo>
                      <a:pt x="15662" y="2157"/>
                    </a:lnTo>
                    <a:lnTo>
                      <a:pt x="14888" y="2323"/>
                    </a:lnTo>
                    <a:cubicBezTo>
                      <a:pt x="14888" y="2323"/>
                      <a:pt x="14199" y="1492"/>
                      <a:pt x="14199" y="1492"/>
                    </a:cubicBezTo>
                    <a:close/>
                    <a:moveTo>
                      <a:pt x="14199" y="1492"/>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sp>
            <p:nvSpPr>
              <p:cNvPr id="55" name="AutoShape 16">
                <a:extLst>
                  <a:ext uri="{FF2B5EF4-FFF2-40B4-BE49-F238E27FC236}">
                    <a16:creationId xmlns:a16="http://schemas.microsoft.com/office/drawing/2014/main" id="{592A1B26-2207-8D3E-0F17-5CB722797DA7}"/>
                  </a:ext>
                </a:extLst>
              </p:cNvPr>
              <p:cNvSpPr>
                <a:spLocks/>
              </p:cNvSpPr>
              <p:nvPr/>
            </p:nvSpPr>
            <p:spPr bwMode="auto">
              <a:xfrm>
                <a:off x="8309181" y="3383295"/>
                <a:ext cx="624231" cy="396393"/>
              </a:xfrm>
              <a:custGeom>
                <a:avLst/>
                <a:gdLst/>
                <a:ahLst/>
                <a:cxnLst/>
                <a:rect l="0" t="0" r="r" b="b"/>
                <a:pathLst>
                  <a:path w="21600" h="21600">
                    <a:moveTo>
                      <a:pt x="1325" y="0"/>
                    </a:moveTo>
                    <a:lnTo>
                      <a:pt x="0" y="16903"/>
                    </a:lnTo>
                    <a:lnTo>
                      <a:pt x="15623" y="18144"/>
                    </a:lnTo>
                    <a:lnTo>
                      <a:pt x="16420" y="18836"/>
                    </a:lnTo>
                    <a:lnTo>
                      <a:pt x="17316" y="18698"/>
                    </a:lnTo>
                    <a:lnTo>
                      <a:pt x="17615" y="19941"/>
                    </a:lnTo>
                    <a:lnTo>
                      <a:pt x="19010" y="19665"/>
                    </a:lnTo>
                    <a:lnTo>
                      <a:pt x="21202" y="21600"/>
                    </a:lnTo>
                    <a:lnTo>
                      <a:pt x="21202" y="20080"/>
                    </a:lnTo>
                    <a:lnTo>
                      <a:pt x="21338" y="19419"/>
                    </a:lnTo>
                    <a:lnTo>
                      <a:pt x="21441" y="18919"/>
                    </a:lnTo>
                    <a:lnTo>
                      <a:pt x="21600" y="18144"/>
                    </a:lnTo>
                    <a:lnTo>
                      <a:pt x="21600" y="16903"/>
                    </a:lnTo>
                    <a:lnTo>
                      <a:pt x="21600" y="16261"/>
                    </a:lnTo>
                    <a:lnTo>
                      <a:pt x="21600" y="15657"/>
                    </a:lnTo>
                    <a:lnTo>
                      <a:pt x="21600" y="13307"/>
                    </a:lnTo>
                    <a:lnTo>
                      <a:pt x="21600" y="11510"/>
                    </a:lnTo>
                    <a:lnTo>
                      <a:pt x="21600" y="10266"/>
                    </a:lnTo>
                    <a:lnTo>
                      <a:pt x="21600" y="8470"/>
                    </a:lnTo>
                    <a:lnTo>
                      <a:pt x="21600" y="6673"/>
                    </a:lnTo>
                    <a:lnTo>
                      <a:pt x="21600" y="5567"/>
                    </a:lnTo>
                    <a:lnTo>
                      <a:pt x="20703" y="3909"/>
                    </a:lnTo>
                    <a:lnTo>
                      <a:pt x="21600" y="2803"/>
                    </a:lnTo>
                    <a:lnTo>
                      <a:pt x="21600" y="1974"/>
                    </a:lnTo>
                    <a:cubicBezTo>
                      <a:pt x="21600" y="1974"/>
                      <a:pt x="1325" y="0"/>
                      <a:pt x="1325" y="0"/>
                    </a:cubicBezTo>
                    <a:close/>
                    <a:moveTo>
                      <a:pt x="1325" y="0"/>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sp>
            <p:nvSpPr>
              <p:cNvPr id="56" name="AutoShape 17">
                <a:extLst>
                  <a:ext uri="{FF2B5EF4-FFF2-40B4-BE49-F238E27FC236}">
                    <a16:creationId xmlns:a16="http://schemas.microsoft.com/office/drawing/2014/main" id="{08D38464-2B99-1643-3773-345931331763}"/>
                  </a:ext>
                </a:extLst>
              </p:cNvPr>
              <p:cNvSpPr>
                <a:spLocks/>
              </p:cNvSpPr>
              <p:nvPr/>
            </p:nvSpPr>
            <p:spPr bwMode="auto">
              <a:xfrm>
                <a:off x="8348112" y="3076981"/>
                <a:ext cx="585741" cy="345074"/>
              </a:xfrm>
              <a:custGeom>
                <a:avLst/>
                <a:gdLst/>
                <a:ahLst/>
                <a:cxnLst/>
                <a:rect l="0" t="0" r="r" b="b"/>
                <a:pathLst>
                  <a:path w="21600" h="21600">
                    <a:moveTo>
                      <a:pt x="1435" y="0"/>
                    </a:moveTo>
                    <a:lnTo>
                      <a:pt x="0" y="19332"/>
                    </a:lnTo>
                    <a:lnTo>
                      <a:pt x="21600" y="21600"/>
                    </a:lnTo>
                    <a:lnTo>
                      <a:pt x="21600" y="19332"/>
                    </a:lnTo>
                    <a:lnTo>
                      <a:pt x="21186" y="17335"/>
                    </a:lnTo>
                    <a:lnTo>
                      <a:pt x="21069" y="15723"/>
                    </a:lnTo>
                    <a:lnTo>
                      <a:pt x="21600" y="11912"/>
                    </a:lnTo>
                    <a:lnTo>
                      <a:pt x="21069" y="10800"/>
                    </a:lnTo>
                    <a:lnTo>
                      <a:pt x="20663" y="8936"/>
                    </a:lnTo>
                    <a:lnTo>
                      <a:pt x="20433" y="6194"/>
                    </a:lnTo>
                    <a:lnTo>
                      <a:pt x="20433" y="4129"/>
                    </a:lnTo>
                    <a:lnTo>
                      <a:pt x="20114" y="2224"/>
                    </a:lnTo>
                    <a:cubicBezTo>
                      <a:pt x="20114" y="2224"/>
                      <a:pt x="1435" y="0"/>
                      <a:pt x="1435" y="0"/>
                    </a:cubicBezTo>
                    <a:close/>
                    <a:moveTo>
                      <a:pt x="1435" y="0"/>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sp>
            <p:nvSpPr>
              <p:cNvPr id="57" name="AutoShape 18">
                <a:extLst>
                  <a:ext uri="{FF2B5EF4-FFF2-40B4-BE49-F238E27FC236}">
                    <a16:creationId xmlns:a16="http://schemas.microsoft.com/office/drawing/2014/main" id="{1172D48B-74CF-22D8-A687-B50D66B772BC}"/>
                  </a:ext>
                </a:extLst>
              </p:cNvPr>
              <p:cNvSpPr>
                <a:spLocks/>
              </p:cNvSpPr>
              <p:nvPr/>
            </p:nvSpPr>
            <p:spPr bwMode="auto">
              <a:xfrm>
                <a:off x="8893154" y="3076981"/>
                <a:ext cx="575567" cy="596359"/>
              </a:xfrm>
              <a:custGeom>
                <a:avLst/>
                <a:gdLst/>
                <a:ahLst/>
                <a:cxnLst/>
                <a:rect l="0" t="0" r="r" b="b"/>
                <a:pathLst>
                  <a:path w="21600" h="21600">
                    <a:moveTo>
                      <a:pt x="1512" y="21600"/>
                    </a:moveTo>
                    <a:lnTo>
                      <a:pt x="1512" y="14890"/>
                    </a:lnTo>
                    <a:lnTo>
                      <a:pt x="540" y="13787"/>
                    </a:lnTo>
                    <a:lnTo>
                      <a:pt x="1512" y="13052"/>
                    </a:lnTo>
                    <a:lnTo>
                      <a:pt x="1512" y="12500"/>
                    </a:lnTo>
                    <a:lnTo>
                      <a:pt x="1026" y="9651"/>
                    </a:lnTo>
                    <a:lnTo>
                      <a:pt x="1026" y="8456"/>
                    </a:lnTo>
                    <a:lnTo>
                      <a:pt x="1026" y="7169"/>
                    </a:lnTo>
                    <a:lnTo>
                      <a:pt x="972" y="6250"/>
                    </a:lnTo>
                    <a:lnTo>
                      <a:pt x="403" y="4765"/>
                    </a:lnTo>
                    <a:lnTo>
                      <a:pt x="324" y="3585"/>
                    </a:lnTo>
                    <a:lnTo>
                      <a:pt x="324" y="2390"/>
                    </a:lnTo>
                    <a:lnTo>
                      <a:pt x="0" y="1287"/>
                    </a:lnTo>
                    <a:lnTo>
                      <a:pt x="5832" y="1287"/>
                    </a:lnTo>
                    <a:lnTo>
                      <a:pt x="5832" y="0"/>
                    </a:lnTo>
                    <a:lnTo>
                      <a:pt x="6804" y="0"/>
                    </a:lnTo>
                    <a:lnTo>
                      <a:pt x="7236" y="1654"/>
                    </a:lnTo>
                    <a:lnTo>
                      <a:pt x="8640" y="2390"/>
                    </a:lnTo>
                    <a:lnTo>
                      <a:pt x="9720" y="2482"/>
                    </a:lnTo>
                    <a:lnTo>
                      <a:pt x="9720" y="2941"/>
                    </a:lnTo>
                    <a:lnTo>
                      <a:pt x="10692" y="2849"/>
                    </a:lnTo>
                    <a:lnTo>
                      <a:pt x="10692" y="2390"/>
                    </a:lnTo>
                    <a:lnTo>
                      <a:pt x="12312" y="2482"/>
                    </a:lnTo>
                    <a:lnTo>
                      <a:pt x="13284" y="2757"/>
                    </a:lnTo>
                    <a:lnTo>
                      <a:pt x="13932" y="3677"/>
                    </a:lnTo>
                    <a:lnTo>
                      <a:pt x="14580" y="3401"/>
                    </a:lnTo>
                    <a:lnTo>
                      <a:pt x="15120" y="4044"/>
                    </a:lnTo>
                    <a:lnTo>
                      <a:pt x="15768" y="3952"/>
                    </a:lnTo>
                    <a:lnTo>
                      <a:pt x="15768" y="4320"/>
                    </a:lnTo>
                    <a:lnTo>
                      <a:pt x="16632" y="4228"/>
                    </a:lnTo>
                    <a:lnTo>
                      <a:pt x="17928" y="3677"/>
                    </a:lnTo>
                    <a:lnTo>
                      <a:pt x="18792" y="4228"/>
                    </a:lnTo>
                    <a:lnTo>
                      <a:pt x="19764" y="3952"/>
                    </a:lnTo>
                    <a:lnTo>
                      <a:pt x="20844" y="4228"/>
                    </a:lnTo>
                    <a:lnTo>
                      <a:pt x="21600" y="4504"/>
                    </a:lnTo>
                    <a:lnTo>
                      <a:pt x="20952" y="5193"/>
                    </a:lnTo>
                    <a:lnTo>
                      <a:pt x="19764" y="5193"/>
                    </a:lnTo>
                    <a:lnTo>
                      <a:pt x="18900" y="6250"/>
                    </a:lnTo>
                    <a:lnTo>
                      <a:pt x="17388" y="6802"/>
                    </a:lnTo>
                    <a:lnTo>
                      <a:pt x="16632" y="7721"/>
                    </a:lnTo>
                    <a:lnTo>
                      <a:pt x="15660" y="8640"/>
                    </a:lnTo>
                    <a:lnTo>
                      <a:pt x="14796" y="9099"/>
                    </a:lnTo>
                    <a:lnTo>
                      <a:pt x="14148" y="10019"/>
                    </a:lnTo>
                    <a:lnTo>
                      <a:pt x="14472" y="10800"/>
                    </a:lnTo>
                    <a:lnTo>
                      <a:pt x="14364" y="11188"/>
                    </a:lnTo>
                    <a:lnTo>
                      <a:pt x="13608" y="12041"/>
                    </a:lnTo>
                    <a:lnTo>
                      <a:pt x="12856" y="13159"/>
                    </a:lnTo>
                    <a:lnTo>
                      <a:pt x="13068" y="14063"/>
                    </a:lnTo>
                    <a:lnTo>
                      <a:pt x="12636" y="15350"/>
                    </a:lnTo>
                    <a:lnTo>
                      <a:pt x="12960" y="16820"/>
                    </a:lnTo>
                    <a:lnTo>
                      <a:pt x="14040" y="17464"/>
                    </a:lnTo>
                    <a:lnTo>
                      <a:pt x="15336" y="18370"/>
                    </a:lnTo>
                    <a:lnTo>
                      <a:pt x="16740" y="19486"/>
                    </a:lnTo>
                    <a:lnTo>
                      <a:pt x="17604" y="20037"/>
                    </a:lnTo>
                    <a:lnTo>
                      <a:pt x="17604" y="21600"/>
                    </a:lnTo>
                    <a:lnTo>
                      <a:pt x="16848" y="21600"/>
                    </a:lnTo>
                    <a:lnTo>
                      <a:pt x="13392" y="21600"/>
                    </a:lnTo>
                    <a:lnTo>
                      <a:pt x="10800" y="21600"/>
                    </a:lnTo>
                    <a:lnTo>
                      <a:pt x="7884" y="21600"/>
                    </a:lnTo>
                    <a:lnTo>
                      <a:pt x="5724" y="21600"/>
                    </a:lnTo>
                    <a:lnTo>
                      <a:pt x="3564" y="21600"/>
                    </a:lnTo>
                    <a:lnTo>
                      <a:pt x="2542" y="21600"/>
                    </a:lnTo>
                    <a:cubicBezTo>
                      <a:pt x="2542" y="21600"/>
                      <a:pt x="1512" y="21600"/>
                      <a:pt x="1512" y="21600"/>
                    </a:cubicBezTo>
                    <a:close/>
                    <a:moveTo>
                      <a:pt x="1512" y="21600"/>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sp>
            <p:nvSpPr>
              <p:cNvPr id="58" name="AutoShape 19">
                <a:extLst>
                  <a:ext uri="{FF2B5EF4-FFF2-40B4-BE49-F238E27FC236}">
                    <a16:creationId xmlns:a16="http://schemas.microsoft.com/office/drawing/2014/main" id="{5AD5022A-E478-160F-1941-083CBAA4C58F}"/>
                  </a:ext>
                </a:extLst>
              </p:cNvPr>
              <p:cNvSpPr>
                <a:spLocks/>
              </p:cNvSpPr>
              <p:nvPr/>
            </p:nvSpPr>
            <p:spPr bwMode="auto">
              <a:xfrm>
                <a:off x="8921467" y="3669972"/>
                <a:ext cx="529556" cy="311895"/>
              </a:xfrm>
              <a:custGeom>
                <a:avLst/>
                <a:gdLst/>
                <a:ahLst/>
                <a:cxnLst/>
                <a:rect l="0" t="0" r="r" b="b"/>
                <a:pathLst>
                  <a:path w="21600" h="21600">
                    <a:moveTo>
                      <a:pt x="17374" y="21600"/>
                    </a:moveTo>
                    <a:lnTo>
                      <a:pt x="16435" y="20491"/>
                    </a:lnTo>
                    <a:lnTo>
                      <a:pt x="15143" y="20491"/>
                    </a:lnTo>
                    <a:lnTo>
                      <a:pt x="2465" y="20491"/>
                    </a:lnTo>
                    <a:lnTo>
                      <a:pt x="1589" y="16858"/>
                    </a:lnTo>
                    <a:lnTo>
                      <a:pt x="1589" y="15629"/>
                    </a:lnTo>
                    <a:lnTo>
                      <a:pt x="1589" y="14224"/>
                    </a:lnTo>
                    <a:lnTo>
                      <a:pt x="1409" y="12166"/>
                    </a:lnTo>
                    <a:lnTo>
                      <a:pt x="892" y="11264"/>
                    </a:lnTo>
                    <a:lnTo>
                      <a:pt x="587" y="10010"/>
                    </a:lnTo>
                    <a:lnTo>
                      <a:pt x="587" y="8605"/>
                    </a:lnTo>
                    <a:lnTo>
                      <a:pt x="0" y="7551"/>
                    </a:lnTo>
                    <a:lnTo>
                      <a:pt x="0" y="5620"/>
                    </a:lnTo>
                    <a:lnTo>
                      <a:pt x="469" y="3161"/>
                    </a:lnTo>
                    <a:lnTo>
                      <a:pt x="469" y="1584"/>
                    </a:lnTo>
                    <a:lnTo>
                      <a:pt x="469" y="768"/>
                    </a:lnTo>
                    <a:lnTo>
                      <a:pt x="469" y="0"/>
                    </a:lnTo>
                    <a:lnTo>
                      <a:pt x="17961" y="0"/>
                    </a:lnTo>
                    <a:lnTo>
                      <a:pt x="17961" y="2283"/>
                    </a:lnTo>
                    <a:lnTo>
                      <a:pt x="17961" y="4214"/>
                    </a:lnTo>
                    <a:lnTo>
                      <a:pt x="19135" y="5093"/>
                    </a:lnTo>
                    <a:lnTo>
                      <a:pt x="19956" y="6146"/>
                    </a:lnTo>
                    <a:lnTo>
                      <a:pt x="20778" y="7551"/>
                    </a:lnTo>
                    <a:lnTo>
                      <a:pt x="21600" y="8956"/>
                    </a:lnTo>
                    <a:lnTo>
                      <a:pt x="21600" y="10800"/>
                    </a:lnTo>
                    <a:lnTo>
                      <a:pt x="20426" y="12997"/>
                    </a:lnTo>
                    <a:lnTo>
                      <a:pt x="19370" y="12997"/>
                    </a:lnTo>
                    <a:lnTo>
                      <a:pt x="18780" y="15062"/>
                    </a:lnTo>
                    <a:lnTo>
                      <a:pt x="18665" y="15980"/>
                    </a:lnTo>
                    <a:lnTo>
                      <a:pt x="18900" y="18487"/>
                    </a:lnTo>
                    <a:lnTo>
                      <a:pt x="18078" y="19317"/>
                    </a:lnTo>
                    <a:cubicBezTo>
                      <a:pt x="18078" y="19317"/>
                      <a:pt x="17374" y="21600"/>
                      <a:pt x="17374" y="21600"/>
                    </a:cubicBezTo>
                    <a:close/>
                    <a:moveTo>
                      <a:pt x="17374" y="21600"/>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sp>
            <p:nvSpPr>
              <p:cNvPr id="59" name="AutoShape 20">
                <a:extLst>
                  <a:ext uri="{FF2B5EF4-FFF2-40B4-BE49-F238E27FC236}">
                    <a16:creationId xmlns:a16="http://schemas.microsoft.com/office/drawing/2014/main" id="{D83BBCAF-8EA6-FEB3-AFC2-CE70BEE96EA0}"/>
                  </a:ext>
                </a:extLst>
              </p:cNvPr>
              <p:cNvSpPr>
                <a:spLocks/>
              </p:cNvSpPr>
              <p:nvPr/>
            </p:nvSpPr>
            <p:spPr bwMode="auto">
              <a:xfrm>
                <a:off x="8981633" y="3962130"/>
                <a:ext cx="578664" cy="457444"/>
              </a:xfrm>
              <a:custGeom>
                <a:avLst/>
                <a:gdLst/>
                <a:ahLst/>
                <a:cxnLst/>
                <a:rect l="0" t="0" r="r" b="b"/>
                <a:pathLst>
                  <a:path w="21600" h="21600">
                    <a:moveTo>
                      <a:pt x="3439" y="6985"/>
                    </a:moveTo>
                    <a:lnTo>
                      <a:pt x="2794" y="6506"/>
                    </a:lnTo>
                    <a:lnTo>
                      <a:pt x="2687" y="5248"/>
                    </a:lnTo>
                    <a:lnTo>
                      <a:pt x="2149" y="5248"/>
                    </a:lnTo>
                    <a:lnTo>
                      <a:pt x="1934" y="4709"/>
                    </a:lnTo>
                    <a:lnTo>
                      <a:pt x="2364" y="3751"/>
                    </a:lnTo>
                    <a:lnTo>
                      <a:pt x="967" y="2673"/>
                    </a:lnTo>
                    <a:lnTo>
                      <a:pt x="967" y="1235"/>
                    </a:lnTo>
                    <a:lnTo>
                      <a:pt x="578" y="452"/>
                    </a:lnTo>
                    <a:lnTo>
                      <a:pt x="0" y="0"/>
                    </a:lnTo>
                    <a:lnTo>
                      <a:pt x="12788" y="0"/>
                    </a:lnTo>
                    <a:lnTo>
                      <a:pt x="13648" y="756"/>
                    </a:lnTo>
                    <a:lnTo>
                      <a:pt x="13648" y="1826"/>
                    </a:lnTo>
                    <a:lnTo>
                      <a:pt x="13997" y="3392"/>
                    </a:lnTo>
                    <a:lnTo>
                      <a:pt x="14937" y="4590"/>
                    </a:lnTo>
                    <a:lnTo>
                      <a:pt x="16227" y="6386"/>
                    </a:lnTo>
                    <a:lnTo>
                      <a:pt x="16227" y="7960"/>
                    </a:lnTo>
                    <a:lnTo>
                      <a:pt x="17516" y="7345"/>
                    </a:lnTo>
                    <a:lnTo>
                      <a:pt x="18161" y="7960"/>
                    </a:lnTo>
                    <a:lnTo>
                      <a:pt x="17516" y="9999"/>
                    </a:lnTo>
                    <a:lnTo>
                      <a:pt x="17516" y="11178"/>
                    </a:lnTo>
                    <a:lnTo>
                      <a:pt x="19021" y="12376"/>
                    </a:lnTo>
                    <a:lnTo>
                      <a:pt x="20310" y="13454"/>
                    </a:lnTo>
                    <a:lnTo>
                      <a:pt x="20505" y="15254"/>
                    </a:lnTo>
                    <a:lnTo>
                      <a:pt x="21037" y="15960"/>
                    </a:lnTo>
                    <a:lnTo>
                      <a:pt x="21600" y="16209"/>
                    </a:lnTo>
                    <a:lnTo>
                      <a:pt x="21600" y="17886"/>
                    </a:lnTo>
                    <a:lnTo>
                      <a:pt x="21600" y="18845"/>
                    </a:lnTo>
                    <a:lnTo>
                      <a:pt x="20418" y="18845"/>
                    </a:lnTo>
                    <a:lnTo>
                      <a:pt x="20095" y="20402"/>
                    </a:lnTo>
                    <a:lnTo>
                      <a:pt x="19881" y="21600"/>
                    </a:lnTo>
                    <a:lnTo>
                      <a:pt x="18161" y="21600"/>
                    </a:lnTo>
                    <a:lnTo>
                      <a:pt x="17516" y="21600"/>
                    </a:lnTo>
                    <a:lnTo>
                      <a:pt x="18161" y="20282"/>
                    </a:lnTo>
                    <a:lnTo>
                      <a:pt x="18161" y="19564"/>
                    </a:lnTo>
                    <a:lnTo>
                      <a:pt x="17529" y="19564"/>
                    </a:lnTo>
                    <a:lnTo>
                      <a:pt x="3331" y="20043"/>
                    </a:lnTo>
                    <a:cubicBezTo>
                      <a:pt x="3331" y="20043"/>
                      <a:pt x="3439" y="6985"/>
                      <a:pt x="3439" y="6985"/>
                    </a:cubicBezTo>
                    <a:close/>
                    <a:moveTo>
                      <a:pt x="3439" y="6985"/>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sp>
            <p:nvSpPr>
              <p:cNvPr id="60" name="AutoShape 26">
                <a:extLst>
                  <a:ext uri="{FF2B5EF4-FFF2-40B4-BE49-F238E27FC236}">
                    <a16:creationId xmlns:a16="http://schemas.microsoft.com/office/drawing/2014/main" id="{40901F41-A7BB-944E-A58F-85B10F5F937A}"/>
                  </a:ext>
                </a:extLst>
              </p:cNvPr>
              <p:cNvSpPr>
                <a:spLocks/>
              </p:cNvSpPr>
              <p:nvPr/>
            </p:nvSpPr>
            <p:spPr bwMode="auto">
              <a:xfrm>
                <a:off x="9229379" y="3304130"/>
                <a:ext cx="451694" cy="463638"/>
              </a:xfrm>
              <a:custGeom>
                <a:avLst/>
                <a:gdLst/>
                <a:ahLst/>
                <a:cxnLst/>
                <a:rect l="0" t="0" r="r" b="b"/>
                <a:pathLst>
                  <a:path w="21600" h="21600">
                    <a:moveTo>
                      <a:pt x="7455" y="0"/>
                    </a:moveTo>
                    <a:lnTo>
                      <a:pt x="6030" y="471"/>
                    </a:lnTo>
                    <a:lnTo>
                      <a:pt x="4823" y="1036"/>
                    </a:lnTo>
                    <a:lnTo>
                      <a:pt x="3837" y="1601"/>
                    </a:lnTo>
                    <a:lnTo>
                      <a:pt x="2527" y="1227"/>
                    </a:lnTo>
                    <a:lnTo>
                      <a:pt x="1927" y="2086"/>
                    </a:lnTo>
                    <a:lnTo>
                      <a:pt x="2340" y="3091"/>
                    </a:lnTo>
                    <a:lnTo>
                      <a:pt x="1927" y="3904"/>
                    </a:lnTo>
                    <a:lnTo>
                      <a:pt x="1239" y="4687"/>
                    </a:lnTo>
                    <a:lnTo>
                      <a:pt x="281" y="5784"/>
                    </a:lnTo>
                    <a:lnTo>
                      <a:pt x="281" y="6708"/>
                    </a:lnTo>
                    <a:lnTo>
                      <a:pt x="281" y="8100"/>
                    </a:lnTo>
                    <a:lnTo>
                      <a:pt x="0" y="8943"/>
                    </a:lnTo>
                    <a:lnTo>
                      <a:pt x="226" y="9980"/>
                    </a:lnTo>
                    <a:lnTo>
                      <a:pt x="413" y="10835"/>
                    </a:lnTo>
                    <a:lnTo>
                      <a:pt x="1324" y="11382"/>
                    </a:lnTo>
                    <a:lnTo>
                      <a:pt x="2569" y="12212"/>
                    </a:lnTo>
                    <a:lnTo>
                      <a:pt x="3441" y="12828"/>
                    </a:lnTo>
                    <a:lnTo>
                      <a:pt x="4820" y="13933"/>
                    </a:lnTo>
                    <a:lnTo>
                      <a:pt x="5788" y="14622"/>
                    </a:lnTo>
                    <a:lnTo>
                      <a:pt x="6332" y="14972"/>
                    </a:lnTo>
                    <a:lnTo>
                      <a:pt x="6332" y="16155"/>
                    </a:lnTo>
                    <a:lnTo>
                      <a:pt x="6332" y="16982"/>
                    </a:lnTo>
                    <a:lnTo>
                      <a:pt x="6332" y="18519"/>
                    </a:lnTo>
                    <a:lnTo>
                      <a:pt x="6332" y="19819"/>
                    </a:lnTo>
                    <a:lnTo>
                      <a:pt x="7709" y="20411"/>
                    </a:lnTo>
                    <a:lnTo>
                      <a:pt x="9162" y="21600"/>
                    </a:lnTo>
                    <a:lnTo>
                      <a:pt x="19626" y="21093"/>
                    </a:lnTo>
                    <a:lnTo>
                      <a:pt x="19626" y="19681"/>
                    </a:lnTo>
                    <a:lnTo>
                      <a:pt x="19626" y="18551"/>
                    </a:lnTo>
                    <a:lnTo>
                      <a:pt x="18968" y="16982"/>
                    </a:lnTo>
                    <a:lnTo>
                      <a:pt x="19626" y="16155"/>
                    </a:lnTo>
                    <a:lnTo>
                      <a:pt x="19626" y="15443"/>
                    </a:lnTo>
                    <a:lnTo>
                      <a:pt x="19626" y="13560"/>
                    </a:lnTo>
                    <a:lnTo>
                      <a:pt x="20284" y="12828"/>
                    </a:lnTo>
                    <a:lnTo>
                      <a:pt x="20284" y="12147"/>
                    </a:lnTo>
                    <a:lnTo>
                      <a:pt x="20942" y="10076"/>
                    </a:lnTo>
                    <a:lnTo>
                      <a:pt x="21600" y="8352"/>
                    </a:lnTo>
                    <a:lnTo>
                      <a:pt x="21600" y="8004"/>
                    </a:lnTo>
                    <a:lnTo>
                      <a:pt x="20613" y="8946"/>
                    </a:lnTo>
                    <a:lnTo>
                      <a:pt x="19736" y="9605"/>
                    </a:lnTo>
                    <a:lnTo>
                      <a:pt x="18859" y="10800"/>
                    </a:lnTo>
                    <a:lnTo>
                      <a:pt x="18311" y="10800"/>
                    </a:lnTo>
                    <a:lnTo>
                      <a:pt x="18749" y="9605"/>
                    </a:lnTo>
                    <a:lnTo>
                      <a:pt x="19078" y="9040"/>
                    </a:lnTo>
                    <a:lnTo>
                      <a:pt x="19886" y="8477"/>
                    </a:lnTo>
                    <a:lnTo>
                      <a:pt x="19399" y="7450"/>
                    </a:lnTo>
                    <a:lnTo>
                      <a:pt x="19104" y="6775"/>
                    </a:lnTo>
                    <a:lnTo>
                      <a:pt x="18859" y="6215"/>
                    </a:lnTo>
                    <a:lnTo>
                      <a:pt x="18859" y="5278"/>
                    </a:lnTo>
                    <a:lnTo>
                      <a:pt x="17762" y="4708"/>
                    </a:lnTo>
                    <a:lnTo>
                      <a:pt x="17214" y="4237"/>
                    </a:lnTo>
                    <a:lnTo>
                      <a:pt x="15131" y="4143"/>
                    </a:lnTo>
                    <a:lnTo>
                      <a:pt x="14253" y="3590"/>
                    </a:lnTo>
                    <a:lnTo>
                      <a:pt x="11976" y="3091"/>
                    </a:lnTo>
                    <a:lnTo>
                      <a:pt x="10600" y="3091"/>
                    </a:lnTo>
                    <a:lnTo>
                      <a:pt x="9977" y="2448"/>
                    </a:lnTo>
                    <a:lnTo>
                      <a:pt x="9538" y="1977"/>
                    </a:lnTo>
                    <a:lnTo>
                      <a:pt x="8771" y="1601"/>
                    </a:lnTo>
                    <a:lnTo>
                      <a:pt x="8003" y="1507"/>
                    </a:lnTo>
                    <a:lnTo>
                      <a:pt x="7345" y="1601"/>
                    </a:lnTo>
                    <a:lnTo>
                      <a:pt x="7455" y="659"/>
                    </a:lnTo>
                    <a:cubicBezTo>
                      <a:pt x="7455" y="659"/>
                      <a:pt x="7455" y="0"/>
                      <a:pt x="7455" y="0"/>
                    </a:cubicBezTo>
                    <a:close/>
                    <a:moveTo>
                      <a:pt x="7455" y="0"/>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sp>
            <p:nvSpPr>
              <p:cNvPr id="61" name="AutoShape 27">
                <a:extLst>
                  <a:ext uri="{FF2B5EF4-FFF2-40B4-BE49-F238E27FC236}">
                    <a16:creationId xmlns:a16="http://schemas.microsoft.com/office/drawing/2014/main" id="{9929D83E-32C3-2319-E57C-F7DB6FE613B6}"/>
                  </a:ext>
                </a:extLst>
              </p:cNvPr>
              <p:cNvSpPr>
                <a:spLocks/>
              </p:cNvSpPr>
              <p:nvPr/>
            </p:nvSpPr>
            <p:spPr bwMode="auto">
              <a:xfrm>
                <a:off x="9344576" y="3758453"/>
                <a:ext cx="345074" cy="551233"/>
              </a:xfrm>
              <a:custGeom>
                <a:avLst/>
                <a:gdLst/>
                <a:ahLst/>
                <a:cxnLst/>
                <a:rect l="0" t="0" r="r" b="b"/>
                <a:pathLst>
                  <a:path w="21600" h="21600">
                    <a:moveTo>
                      <a:pt x="20165" y="3304"/>
                    </a:moveTo>
                    <a:lnTo>
                      <a:pt x="20165" y="2657"/>
                    </a:lnTo>
                    <a:lnTo>
                      <a:pt x="19447" y="1901"/>
                    </a:lnTo>
                    <a:lnTo>
                      <a:pt x="18730" y="818"/>
                    </a:lnTo>
                    <a:lnTo>
                      <a:pt x="18299" y="0"/>
                    </a:lnTo>
                    <a:lnTo>
                      <a:pt x="4604" y="426"/>
                    </a:lnTo>
                    <a:lnTo>
                      <a:pt x="6486" y="1613"/>
                    </a:lnTo>
                    <a:lnTo>
                      <a:pt x="6486" y="2657"/>
                    </a:lnTo>
                    <a:lnTo>
                      <a:pt x="5550" y="3304"/>
                    </a:lnTo>
                    <a:lnTo>
                      <a:pt x="4684" y="3901"/>
                    </a:lnTo>
                    <a:lnTo>
                      <a:pt x="3063" y="3901"/>
                    </a:lnTo>
                    <a:lnTo>
                      <a:pt x="2288" y="4684"/>
                    </a:lnTo>
                    <a:lnTo>
                      <a:pt x="1982" y="5591"/>
                    </a:lnTo>
                    <a:lnTo>
                      <a:pt x="2175" y="6352"/>
                    </a:lnTo>
                    <a:lnTo>
                      <a:pt x="2342" y="7010"/>
                    </a:lnTo>
                    <a:lnTo>
                      <a:pt x="1081" y="7480"/>
                    </a:lnTo>
                    <a:lnTo>
                      <a:pt x="269" y="8451"/>
                    </a:lnTo>
                    <a:lnTo>
                      <a:pt x="0" y="8773"/>
                    </a:lnTo>
                    <a:lnTo>
                      <a:pt x="0" y="10364"/>
                    </a:lnTo>
                    <a:lnTo>
                      <a:pt x="1136" y="11522"/>
                    </a:lnTo>
                    <a:lnTo>
                      <a:pt x="3466" y="12854"/>
                    </a:lnTo>
                    <a:lnTo>
                      <a:pt x="4324" y="13782"/>
                    </a:lnTo>
                    <a:lnTo>
                      <a:pt x="4324" y="14753"/>
                    </a:lnTo>
                    <a:lnTo>
                      <a:pt x="6486" y="14242"/>
                    </a:lnTo>
                    <a:lnTo>
                      <a:pt x="7093" y="15494"/>
                    </a:lnTo>
                    <a:lnTo>
                      <a:pt x="6486" y="16445"/>
                    </a:lnTo>
                    <a:lnTo>
                      <a:pt x="6486" y="17424"/>
                    </a:lnTo>
                    <a:lnTo>
                      <a:pt x="9008" y="18418"/>
                    </a:lnTo>
                    <a:lnTo>
                      <a:pt x="11170" y="19313"/>
                    </a:lnTo>
                    <a:lnTo>
                      <a:pt x="11586" y="21217"/>
                    </a:lnTo>
                    <a:lnTo>
                      <a:pt x="13332" y="21600"/>
                    </a:lnTo>
                    <a:lnTo>
                      <a:pt x="13994" y="21148"/>
                    </a:lnTo>
                    <a:lnTo>
                      <a:pt x="15429" y="21600"/>
                    </a:lnTo>
                    <a:lnTo>
                      <a:pt x="16864" y="21600"/>
                    </a:lnTo>
                    <a:lnTo>
                      <a:pt x="16864" y="20989"/>
                    </a:lnTo>
                    <a:lnTo>
                      <a:pt x="16864" y="20356"/>
                    </a:lnTo>
                    <a:lnTo>
                      <a:pt x="18730" y="19801"/>
                    </a:lnTo>
                    <a:lnTo>
                      <a:pt x="18586" y="18772"/>
                    </a:lnTo>
                    <a:lnTo>
                      <a:pt x="18874" y="17980"/>
                    </a:lnTo>
                    <a:lnTo>
                      <a:pt x="19319" y="17152"/>
                    </a:lnTo>
                    <a:lnTo>
                      <a:pt x="20165" y="16326"/>
                    </a:lnTo>
                    <a:lnTo>
                      <a:pt x="20882" y="15604"/>
                    </a:lnTo>
                    <a:lnTo>
                      <a:pt x="21600" y="14753"/>
                    </a:lnTo>
                    <a:lnTo>
                      <a:pt x="21600" y="13782"/>
                    </a:lnTo>
                    <a:lnTo>
                      <a:pt x="20882" y="13386"/>
                    </a:lnTo>
                    <a:lnTo>
                      <a:pt x="20882" y="12502"/>
                    </a:lnTo>
                    <a:cubicBezTo>
                      <a:pt x="20882" y="12502"/>
                      <a:pt x="20165" y="3304"/>
                      <a:pt x="20165" y="3304"/>
                    </a:cubicBezTo>
                    <a:close/>
                    <a:moveTo>
                      <a:pt x="20165" y="3304"/>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grpSp>
        <p:grpSp>
          <p:nvGrpSpPr>
            <p:cNvPr id="23" name="Group 22">
              <a:extLst>
                <a:ext uri="{FF2B5EF4-FFF2-40B4-BE49-F238E27FC236}">
                  <a16:creationId xmlns:a16="http://schemas.microsoft.com/office/drawing/2014/main" id="{EDBED28C-37E2-4FDE-B2A2-6FA135B361A6}"/>
                </a:ext>
              </a:extLst>
            </p:cNvPr>
            <p:cNvGrpSpPr/>
            <p:nvPr/>
          </p:nvGrpSpPr>
          <p:grpSpPr>
            <a:xfrm>
              <a:off x="3549493" y="3234608"/>
              <a:ext cx="1049697" cy="1189966"/>
              <a:chOff x="9356792" y="4082119"/>
              <a:chExt cx="1205105" cy="1366141"/>
            </a:xfrm>
            <a:solidFill>
              <a:schemeClr val="accent5"/>
            </a:solidFill>
          </p:grpSpPr>
          <p:sp>
            <p:nvSpPr>
              <p:cNvPr id="46" name="AutoShape 31">
                <a:extLst>
                  <a:ext uri="{FF2B5EF4-FFF2-40B4-BE49-F238E27FC236}">
                    <a16:creationId xmlns:a16="http://schemas.microsoft.com/office/drawing/2014/main" id="{4FCD0700-3BE1-0B23-B7AE-8111DA0E15F3}"/>
                  </a:ext>
                </a:extLst>
              </p:cNvPr>
              <p:cNvSpPr>
                <a:spLocks/>
              </p:cNvSpPr>
              <p:nvPr/>
            </p:nvSpPr>
            <p:spPr bwMode="auto">
              <a:xfrm>
                <a:off x="9739028" y="4892602"/>
                <a:ext cx="804288" cy="555658"/>
              </a:xfrm>
              <a:custGeom>
                <a:avLst/>
                <a:gdLst/>
                <a:ahLst/>
                <a:cxnLst/>
                <a:rect l="0" t="0" r="r" b="b"/>
                <a:pathLst>
                  <a:path w="21600" h="21600">
                    <a:moveTo>
                      <a:pt x="21231" y="20893"/>
                    </a:moveTo>
                    <a:lnTo>
                      <a:pt x="21231" y="20186"/>
                    </a:lnTo>
                    <a:lnTo>
                      <a:pt x="21231" y="19322"/>
                    </a:lnTo>
                    <a:lnTo>
                      <a:pt x="21600" y="18851"/>
                    </a:lnTo>
                    <a:lnTo>
                      <a:pt x="21415" y="17830"/>
                    </a:lnTo>
                    <a:lnTo>
                      <a:pt x="21600" y="16652"/>
                    </a:lnTo>
                    <a:lnTo>
                      <a:pt x="21600" y="15552"/>
                    </a:lnTo>
                    <a:lnTo>
                      <a:pt x="21231" y="14453"/>
                    </a:lnTo>
                    <a:lnTo>
                      <a:pt x="20738" y="13196"/>
                    </a:lnTo>
                    <a:lnTo>
                      <a:pt x="20368" y="12410"/>
                    </a:lnTo>
                    <a:lnTo>
                      <a:pt x="20368" y="11703"/>
                    </a:lnTo>
                    <a:lnTo>
                      <a:pt x="19753" y="10918"/>
                    </a:lnTo>
                    <a:lnTo>
                      <a:pt x="19753" y="10368"/>
                    </a:lnTo>
                    <a:lnTo>
                      <a:pt x="19383" y="9857"/>
                    </a:lnTo>
                    <a:lnTo>
                      <a:pt x="19383" y="8404"/>
                    </a:lnTo>
                    <a:lnTo>
                      <a:pt x="18952" y="7619"/>
                    </a:lnTo>
                    <a:lnTo>
                      <a:pt x="18460" y="6912"/>
                    </a:lnTo>
                    <a:lnTo>
                      <a:pt x="17967" y="6284"/>
                    </a:lnTo>
                    <a:lnTo>
                      <a:pt x="17597" y="5498"/>
                    </a:lnTo>
                    <a:lnTo>
                      <a:pt x="17105" y="4236"/>
                    </a:lnTo>
                    <a:lnTo>
                      <a:pt x="17105" y="3613"/>
                    </a:lnTo>
                    <a:lnTo>
                      <a:pt x="16551" y="2356"/>
                    </a:lnTo>
                    <a:lnTo>
                      <a:pt x="16243" y="1278"/>
                    </a:lnTo>
                    <a:lnTo>
                      <a:pt x="15935" y="0"/>
                    </a:lnTo>
                    <a:lnTo>
                      <a:pt x="15134" y="0"/>
                    </a:lnTo>
                    <a:lnTo>
                      <a:pt x="14703" y="0"/>
                    </a:lnTo>
                    <a:lnTo>
                      <a:pt x="14703" y="707"/>
                    </a:lnTo>
                    <a:lnTo>
                      <a:pt x="14703" y="1278"/>
                    </a:lnTo>
                    <a:lnTo>
                      <a:pt x="14457" y="2018"/>
                    </a:lnTo>
                    <a:lnTo>
                      <a:pt x="14087" y="1278"/>
                    </a:lnTo>
                    <a:lnTo>
                      <a:pt x="12918" y="1278"/>
                    </a:lnTo>
                    <a:lnTo>
                      <a:pt x="7253" y="1650"/>
                    </a:lnTo>
                    <a:lnTo>
                      <a:pt x="6803" y="391"/>
                    </a:lnTo>
                    <a:lnTo>
                      <a:pt x="2220" y="1278"/>
                    </a:lnTo>
                    <a:lnTo>
                      <a:pt x="1095" y="1278"/>
                    </a:lnTo>
                    <a:lnTo>
                      <a:pt x="0" y="1278"/>
                    </a:lnTo>
                    <a:lnTo>
                      <a:pt x="0" y="2018"/>
                    </a:lnTo>
                    <a:lnTo>
                      <a:pt x="541" y="3546"/>
                    </a:lnTo>
                    <a:lnTo>
                      <a:pt x="664" y="4236"/>
                    </a:lnTo>
                    <a:lnTo>
                      <a:pt x="1351" y="3378"/>
                    </a:lnTo>
                    <a:lnTo>
                      <a:pt x="1772" y="3535"/>
                    </a:lnTo>
                    <a:lnTo>
                      <a:pt x="3250" y="3063"/>
                    </a:lnTo>
                    <a:lnTo>
                      <a:pt x="3724" y="3613"/>
                    </a:lnTo>
                    <a:lnTo>
                      <a:pt x="4482" y="4236"/>
                    </a:lnTo>
                    <a:lnTo>
                      <a:pt x="5036" y="4236"/>
                    </a:lnTo>
                    <a:lnTo>
                      <a:pt x="5528" y="4236"/>
                    </a:lnTo>
                    <a:lnTo>
                      <a:pt x="5836" y="4870"/>
                    </a:lnTo>
                    <a:lnTo>
                      <a:pt x="6206" y="5184"/>
                    </a:lnTo>
                    <a:lnTo>
                      <a:pt x="6144" y="5813"/>
                    </a:lnTo>
                    <a:lnTo>
                      <a:pt x="6803" y="5577"/>
                    </a:lnTo>
                    <a:lnTo>
                      <a:pt x="7560" y="5184"/>
                    </a:lnTo>
                    <a:lnTo>
                      <a:pt x="8176" y="4634"/>
                    </a:lnTo>
                    <a:lnTo>
                      <a:pt x="8669" y="4236"/>
                    </a:lnTo>
                    <a:lnTo>
                      <a:pt x="9285" y="4236"/>
                    </a:lnTo>
                    <a:lnTo>
                      <a:pt x="10270" y="4236"/>
                    </a:lnTo>
                    <a:lnTo>
                      <a:pt x="10800" y="4791"/>
                    </a:lnTo>
                    <a:lnTo>
                      <a:pt x="11501" y="5498"/>
                    </a:lnTo>
                    <a:lnTo>
                      <a:pt x="12240" y="6519"/>
                    </a:lnTo>
                    <a:lnTo>
                      <a:pt x="12524" y="6834"/>
                    </a:lnTo>
                    <a:lnTo>
                      <a:pt x="13349" y="7305"/>
                    </a:lnTo>
                    <a:lnTo>
                      <a:pt x="13657" y="8012"/>
                    </a:lnTo>
                    <a:lnTo>
                      <a:pt x="13718" y="9190"/>
                    </a:lnTo>
                    <a:lnTo>
                      <a:pt x="13595" y="10447"/>
                    </a:lnTo>
                    <a:lnTo>
                      <a:pt x="13410" y="11389"/>
                    </a:lnTo>
                    <a:lnTo>
                      <a:pt x="13595" y="12096"/>
                    </a:lnTo>
                    <a:lnTo>
                      <a:pt x="14087" y="11782"/>
                    </a:lnTo>
                    <a:lnTo>
                      <a:pt x="14519" y="12175"/>
                    </a:lnTo>
                    <a:lnTo>
                      <a:pt x="13964" y="12489"/>
                    </a:lnTo>
                    <a:lnTo>
                      <a:pt x="14211" y="13667"/>
                    </a:lnTo>
                    <a:lnTo>
                      <a:pt x="14580" y="14453"/>
                    </a:lnTo>
                    <a:lnTo>
                      <a:pt x="14888" y="15238"/>
                    </a:lnTo>
                    <a:lnTo>
                      <a:pt x="15319" y="15866"/>
                    </a:lnTo>
                    <a:lnTo>
                      <a:pt x="15750" y="15788"/>
                    </a:lnTo>
                    <a:lnTo>
                      <a:pt x="16058" y="16416"/>
                    </a:lnTo>
                    <a:lnTo>
                      <a:pt x="16181" y="17044"/>
                    </a:lnTo>
                    <a:lnTo>
                      <a:pt x="16735" y="17437"/>
                    </a:lnTo>
                    <a:lnTo>
                      <a:pt x="17043" y="18537"/>
                    </a:lnTo>
                    <a:lnTo>
                      <a:pt x="17228" y="19165"/>
                    </a:lnTo>
                    <a:lnTo>
                      <a:pt x="17905" y="19558"/>
                    </a:lnTo>
                    <a:lnTo>
                      <a:pt x="18460" y="20186"/>
                    </a:lnTo>
                    <a:lnTo>
                      <a:pt x="18829" y="20893"/>
                    </a:lnTo>
                    <a:lnTo>
                      <a:pt x="19260" y="20893"/>
                    </a:lnTo>
                    <a:lnTo>
                      <a:pt x="19260" y="21600"/>
                    </a:lnTo>
                    <a:lnTo>
                      <a:pt x="19999" y="21600"/>
                    </a:lnTo>
                    <a:lnTo>
                      <a:pt x="20492" y="21286"/>
                    </a:lnTo>
                    <a:cubicBezTo>
                      <a:pt x="20492" y="21286"/>
                      <a:pt x="21231" y="20893"/>
                      <a:pt x="21231" y="20893"/>
                    </a:cubicBezTo>
                    <a:close/>
                    <a:moveTo>
                      <a:pt x="21231" y="20893"/>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sp>
            <p:nvSpPr>
              <p:cNvPr id="48" name="AutoShape 23">
                <a:extLst>
                  <a:ext uri="{FF2B5EF4-FFF2-40B4-BE49-F238E27FC236}">
                    <a16:creationId xmlns:a16="http://schemas.microsoft.com/office/drawing/2014/main" id="{9660E64E-4447-3197-7FA5-642B6C76215E}"/>
                  </a:ext>
                </a:extLst>
              </p:cNvPr>
              <p:cNvSpPr>
                <a:spLocks/>
              </p:cNvSpPr>
              <p:nvPr/>
            </p:nvSpPr>
            <p:spPr bwMode="auto">
              <a:xfrm>
                <a:off x="9356792" y="4528062"/>
                <a:ext cx="304816" cy="474256"/>
              </a:xfrm>
              <a:custGeom>
                <a:avLst/>
                <a:gdLst/>
                <a:ahLst/>
                <a:cxnLst/>
                <a:rect l="0" t="0" r="r" b="b"/>
                <a:pathLst>
                  <a:path w="21600" h="21600">
                    <a:moveTo>
                      <a:pt x="21600" y="21369"/>
                    </a:moveTo>
                    <a:lnTo>
                      <a:pt x="13449" y="21600"/>
                    </a:lnTo>
                    <a:lnTo>
                      <a:pt x="12227" y="20445"/>
                    </a:lnTo>
                    <a:lnTo>
                      <a:pt x="12227" y="18712"/>
                    </a:lnTo>
                    <a:lnTo>
                      <a:pt x="0" y="19221"/>
                    </a:lnTo>
                    <a:lnTo>
                      <a:pt x="0" y="17326"/>
                    </a:lnTo>
                    <a:lnTo>
                      <a:pt x="3260" y="13399"/>
                    </a:lnTo>
                    <a:lnTo>
                      <a:pt x="3045" y="12186"/>
                    </a:lnTo>
                    <a:lnTo>
                      <a:pt x="2611" y="10403"/>
                    </a:lnTo>
                    <a:lnTo>
                      <a:pt x="2242" y="9818"/>
                    </a:lnTo>
                    <a:lnTo>
                      <a:pt x="2649" y="8548"/>
                    </a:lnTo>
                    <a:lnTo>
                      <a:pt x="1834" y="7046"/>
                    </a:lnTo>
                    <a:lnTo>
                      <a:pt x="3464" y="4736"/>
                    </a:lnTo>
                    <a:lnTo>
                      <a:pt x="6725" y="2888"/>
                    </a:lnTo>
                    <a:lnTo>
                      <a:pt x="6725" y="520"/>
                    </a:lnTo>
                    <a:lnTo>
                      <a:pt x="8762" y="0"/>
                    </a:lnTo>
                    <a:lnTo>
                      <a:pt x="21600" y="0"/>
                    </a:lnTo>
                    <a:cubicBezTo>
                      <a:pt x="21600" y="0"/>
                      <a:pt x="19766" y="20792"/>
                      <a:pt x="21600" y="21369"/>
                    </a:cubicBezTo>
                    <a:close/>
                    <a:moveTo>
                      <a:pt x="21600" y="21369"/>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sp>
            <p:nvSpPr>
              <p:cNvPr id="49" name="AutoShape 24">
                <a:extLst>
                  <a:ext uri="{FF2B5EF4-FFF2-40B4-BE49-F238E27FC236}">
                    <a16:creationId xmlns:a16="http://schemas.microsoft.com/office/drawing/2014/main" id="{FF064659-0364-B525-1F5D-118D54183C9C}"/>
                  </a:ext>
                </a:extLst>
              </p:cNvPr>
              <p:cNvSpPr>
                <a:spLocks/>
              </p:cNvSpPr>
              <p:nvPr/>
            </p:nvSpPr>
            <p:spPr bwMode="auto">
              <a:xfrm>
                <a:off x="9647008" y="4513905"/>
                <a:ext cx="344631" cy="489741"/>
              </a:xfrm>
              <a:custGeom>
                <a:avLst/>
                <a:gdLst/>
                <a:ahLst/>
                <a:cxnLst/>
                <a:rect l="0" t="0" r="r" b="b"/>
                <a:pathLst>
                  <a:path w="21037" h="21600">
                    <a:moveTo>
                      <a:pt x="2774" y="21600"/>
                    </a:moveTo>
                    <a:lnTo>
                      <a:pt x="215" y="21396"/>
                    </a:lnTo>
                    <a:cubicBezTo>
                      <a:pt x="215" y="21396"/>
                      <a:pt x="-563" y="671"/>
                      <a:pt x="842" y="671"/>
                    </a:cubicBezTo>
                    <a:cubicBezTo>
                      <a:pt x="2247" y="671"/>
                      <a:pt x="15066" y="0"/>
                      <a:pt x="15066" y="0"/>
                    </a:cubicBezTo>
                    <a:lnTo>
                      <a:pt x="19364" y="9576"/>
                    </a:lnTo>
                    <a:lnTo>
                      <a:pt x="20159" y="10800"/>
                    </a:lnTo>
                    <a:lnTo>
                      <a:pt x="20159" y="11863"/>
                    </a:lnTo>
                    <a:lnTo>
                      <a:pt x="20159" y="13206"/>
                    </a:lnTo>
                    <a:lnTo>
                      <a:pt x="20159" y="14661"/>
                    </a:lnTo>
                    <a:lnTo>
                      <a:pt x="20159" y="15445"/>
                    </a:lnTo>
                    <a:lnTo>
                      <a:pt x="20159" y="16452"/>
                    </a:lnTo>
                    <a:lnTo>
                      <a:pt x="21037" y="17235"/>
                    </a:lnTo>
                    <a:lnTo>
                      <a:pt x="14539" y="17864"/>
                    </a:lnTo>
                    <a:lnTo>
                      <a:pt x="10627" y="18242"/>
                    </a:lnTo>
                    <a:lnTo>
                      <a:pt x="8744" y="18242"/>
                    </a:lnTo>
                    <a:lnTo>
                      <a:pt x="6461" y="18242"/>
                    </a:lnTo>
                    <a:lnTo>
                      <a:pt x="5583" y="18242"/>
                    </a:lnTo>
                    <a:lnTo>
                      <a:pt x="5583" y="19082"/>
                    </a:lnTo>
                    <a:lnTo>
                      <a:pt x="6813" y="19698"/>
                    </a:lnTo>
                    <a:lnTo>
                      <a:pt x="6813" y="20817"/>
                    </a:lnTo>
                    <a:lnTo>
                      <a:pt x="5759" y="21600"/>
                    </a:lnTo>
                    <a:lnTo>
                      <a:pt x="4354" y="21600"/>
                    </a:lnTo>
                    <a:lnTo>
                      <a:pt x="4178" y="20705"/>
                    </a:lnTo>
                    <a:lnTo>
                      <a:pt x="3791" y="20087"/>
                    </a:lnTo>
                    <a:lnTo>
                      <a:pt x="3476" y="19586"/>
                    </a:lnTo>
                    <a:cubicBezTo>
                      <a:pt x="3476" y="19586"/>
                      <a:pt x="2774" y="21600"/>
                      <a:pt x="2774" y="21600"/>
                    </a:cubicBezTo>
                    <a:close/>
                    <a:moveTo>
                      <a:pt x="2774" y="21600"/>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sp>
            <p:nvSpPr>
              <p:cNvPr id="50" name="AutoShape 25">
                <a:extLst>
                  <a:ext uri="{FF2B5EF4-FFF2-40B4-BE49-F238E27FC236}">
                    <a16:creationId xmlns:a16="http://schemas.microsoft.com/office/drawing/2014/main" id="{5A23FADA-F432-78C8-2CA4-183A866DBF70}"/>
                  </a:ext>
                </a:extLst>
              </p:cNvPr>
              <p:cNvSpPr>
                <a:spLocks/>
              </p:cNvSpPr>
              <p:nvPr/>
            </p:nvSpPr>
            <p:spPr bwMode="auto">
              <a:xfrm>
                <a:off x="9480664" y="4315709"/>
                <a:ext cx="727310" cy="213238"/>
              </a:xfrm>
              <a:custGeom>
                <a:avLst/>
                <a:gdLst/>
                <a:ahLst/>
                <a:cxnLst/>
                <a:rect l="0" t="0" r="r" b="b"/>
                <a:pathLst>
                  <a:path w="21600" h="21600">
                    <a:moveTo>
                      <a:pt x="20558" y="507"/>
                    </a:moveTo>
                    <a:cubicBezTo>
                      <a:pt x="21113" y="267"/>
                      <a:pt x="21530" y="245"/>
                      <a:pt x="21600" y="0"/>
                    </a:cubicBezTo>
                    <a:lnTo>
                      <a:pt x="21548" y="3612"/>
                    </a:lnTo>
                    <a:lnTo>
                      <a:pt x="20864" y="5668"/>
                    </a:lnTo>
                    <a:lnTo>
                      <a:pt x="19837" y="7210"/>
                    </a:lnTo>
                    <a:lnTo>
                      <a:pt x="18982" y="7210"/>
                    </a:lnTo>
                    <a:lnTo>
                      <a:pt x="18640" y="9008"/>
                    </a:lnTo>
                    <a:lnTo>
                      <a:pt x="18298" y="10550"/>
                    </a:lnTo>
                    <a:lnTo>
                      <a:pt x="17032" y="11860"/>
                    </a:lnTo>
                    <a:lnTo>
                      <a:pt x="16332" y="13120"/>
                    </a:lnTo>
                    <a:lnTo>
                      <a:pt x="15733" y="14148"/>
                    </a:lnTo>
                    <a:lnTo>
                      <a:pt x="15733" y="16204"/>
                    </a:lnTo>
                    <a:lnTo>
                      <a:pt x="15220" y="16204"/>
                    </a:lnTo>
                    <a:lnTo>
                      <a:pt x="15220" y="18645"/>
                    </a:lnTo>
                    <a:lnTo>
                      <a:pt x="12313" y="20058"/>
                    </a:lnTo>
                    <a:lnTo>
                      <a:pt x="5387" y="21600"/>
                    </a:lnTo>
                    <a:lnTo>
                      <a:pt x="0" y="21600"/>
                    </a:lnTo>
                    <a:lnTo>
                      <a:pt x="0" y="18645"/>
                    </a:lnTo>
                    <a:lnTo>
                      <a:pt x="427" y="16461"/>
                    </a:lnTo>
                    <a:lnTo>
                      <a:pt x="684" y="13891"/>
                    </a:lnTo>
                    <a:lnTo>
                      <a:pt x="1026" y="11578"/>
                    </a:lnTo>
                    <a:lnTo>
                      <a:pt x="1197" y="9008"/>
                    </a:lnTo>
                    <a:lnTo>
                      <a:pt x="1454" y="5668"/>
                    </a:lnTo>
                    <a:lnTo>
                      <a:pt x="2394" y="5668"/>
                    </a:lnTo>
                    <a:lnTo>
                      <a:pt x="5083" y="5668"/>
                    </a:lnTo>
                    <a:lnTo>
                      <a:pt x="5387" y="3612"/>
                    </a:lnTo>
                    <a:cubicBezTo>
                      <a:pt x="5387" y="3612"/>
                      <a:pt x="17045" y="2032"/>
                      <a:pt x="20558" y="507"/>
                    </a:cubicBezTo>
                    <a:close/>
                    <a:moveTo>
                      <a:pt x="20558" y="507"/>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sp>
            <p:nvSpPr>
              <p:cNvPr id="51" name="AutoShape 30">
                <a:extLst>
                  <a:ext uri="{FF2B5EF4-FFF2-40B4-BE49-F238E27FC236}">
                    <a16:creationId xmlns:a16="http://schemas.microsoft.com/office/drawing/2014/main" id="{A1E7FB5D-8399-B1FF-1B04-1DA3AF043612}"/>
                  </a:ext>
                </a:extLst>
              </p:cNvPr>
              <p:cNvSpPr>
                <a:spLocks/>
              </p:cNvSpPr>
              <p:nvPr/>
            </p:nvSpPr>
            <p:spPr bwMode="auto">
              <a:xfrm>
                <a:off x="9562065" y="4082119"/>
                <a:ext cx="634405" cy="288005"/>
              </a:xfrm>
              <a:custGeom>
                <a:avLst/>
                <a:gdLst/>
                <a:ahLst/>
                <a:cxnLst/>
                <a:rect l="0" t="0" r="r" b="b"/>
                <a:pathLst>
                  <a:path w="21600" h="21600">
                    <a:moveTo>
                      <a:pt x="21600" y="10636"/>
                    </a:moveTo>
                    <a:lnTo>
                      <a:pt x="21131" y="9575"/>
                    </a:lnTo>
                    <a:lnTo>
                      <a:pt x="20507" y="8820"/>
                    </a:lnTo>
                    <a:lnTo>
                      <a:pt x="19960" y="7320"/>
                    </a:lnTo>
                    <a:lnTo>
                      <a:pt x="19570" y="6695"/>
                    </a:lnTo>
                    <a:lnTo>
                      <a:pt x="19570" y="5482"/>
                    </a:lnTo>
                    <a:lnTo>
                      <a:pt x="19570" y="4309"/>
                    </a:lnTo>
                    <a:lnTo>
                      <a:pt x="19023" y="3057"/>
                    </a:lnTo>
                    <a:lnTo>
                      <a:pt x="18242" y="1541"/>
                    </a:lnTo>
                    <a:lnTo>
                      <a:pt x="17539" y="2147"/>
                    </a:lnTo>
                    <a:lnTo>
                      <a:pt x="16212" y="2602"/>
                    </a:lnTo>
                    <a:lnTo>
                      <a:pt x="15822" y="3208"/>
                    </a:lnTo>
                    <a:lnTo>
                      <a:pt x="15353" y="2299"/>
                    </a:lnTo>
                    <a:lnTo>
                      <a:pt x="14705" y="2147"/>
                    </a:lnTo>
                    <a:lnTo>
                      <a:pt x="14260" y="1541"/>
                    </a:lnTo>
                    <a:lnTo>
                      <a:pt x="14260" y="631"/>
                    </a:lnTo>
                    <a:lnTo>
                      <a:pt x="13479" y="0"/>
                    </a:lnTo>
                    <a:lnTo>
                      <a:pt x="12854" y="0"/>
                    </a:lnTo>
                    <a:lnTo>
                      <a:pt x="12464" y="0"/>
                    </a:lnTo>
                    <a:lnTo>
                      <a:pt x="12464" y="1389"/>
                    </a:lnTo>
                    <a:lnTo>
                      <a:pt x="12464" y="2147"/>
                    </a:lnTo>
                    <a:lnTo>
                      <a:pt x="11449" y="3208"/>
                    </a:lnTo>
                    <a:lnTo>
                      <a:pt x="10902" y="3208"/>
                    </a:lnTo>
                    <a:lnTo>
                      <a:pt x="10352" y="5318"/>
                    </a:lnTo>
                    <a:lnTo>
                      <a:pt x="9943" y="6475"/>
                    </a:lnTo>
                    <a:lnTo>
                      <a:pt x="9607" y="7320"/>
                    </a:lnTo>
                    <a:lnTo>
                      <a:pt x="9607" y="8820"/>
                    </a:lnTo>
                    <a:lnTo>
                      <a:pt x="8716" y="8820"/>
                    </a:lnTo>
                    <a:lnTo>
                      <a:pt x="8247" y="8211"/>
                    </a:lnTo>
                    <a:lnTo>
                      <a:pt x="7791" y="8820"/>
                    </a:lnTo>
                    <a:lnTo>
                      <a:pt x="7481" y="9894"/>
                    </a:lnTo>
                    <a:lnTo>
                      <a:pt x="6920" y="9726"/>
                    </a:lnTo>
                    <a:lnTo>
                      <a:pt x="6256" y="10333"/>
                    </a:lnTo>
                    <a:lnTo>
                      <a:pt x="5826" y="11546"/>
                    </a:lnTo>
                    <a:lnTo>
                      <a:pt x="5046" y="10333"/>
                    </a:lnTo>
                    <a:lnTo>
                      <a:pt x="4499" y="11209"/>
                    </a:lnTo>
                    <a:lnTo>
                      <a:pt x="4108" y="10788"/>
                    </a:lnTo>
                    <a:lnTo>
                      <a:pt x="3431" y="11306"/>
                    </a:lnTo>
                    <a:lnTo>
                      <a:pt x="2859" y="12000"/>
                    </a:lnTo>
                    <a:lnTo>
                      <a:pt x="2859" y="13036"/>
                    </a:lnTo>
                    <a:lnTo>
                      <a:pt x="2448" y="14482"/>
                    </a:lnTo>
                    <a:lnTo>
                      <a:pt x="1922" y="15032"/>
                    </a:lnTo>
                    <a:lnTo>
                      <a:pt x="1922" y="17413"/>
                    </a:lnTo>
                    <a:lnTo>
                      <a:pt x="1569" y="17413"/>
                    </a:lnTo>
                    <a:lnTo>
                      <a:pt x="873" y="17117"/>
                    </a:lnTo>
                    <a:lnTo>
                      <a:pt x="360" y="16548"/>
                    </a:lnTo>
                    <a:lnTo>
                      <a:pt x="0" y="17413"/>
                    </a:lnTo>
                    <a:lnTo>
                      <a:pt x="0" y="18519"/>
                    </a:lnTo>
                    <a:lnTo>
                      <a:pt x="0" y="20078"/>
                    </a:lnTo>
                    <a:lnTo>
                      <a:pt x="0" y="21600"/>
                    </a:lnTo>
                    <a:lnTo>
                      <a:pt x="1569" y="21600"/>
                    </a:lnTo>
                    <a:lnTo>
                      <a:pt x="2469" y="21600"/>
                    </a:lnTo>
                    <a:lnTo>
                      <a:pt x="3083" y="21600"/>
                    </a:lnTo>
                    <a:lnTo>
                      <a:pt x="3431" y="20078"/>
                    </a:lnTo>
                    <a:lnTo>
                      <a:pt x="5755" y="19890"/>
                    </a:lnTo>
                    <a:lnTo>
                      <a:pt x="17077" y="18669"/>
                    </a:lnTo>
                    <a:lnTo>
                      <a:pt x="18398" y="16396"/>
                    </a:lnTo>
                    <a:lnTo>
                      <a:pt x="19101" y="15184"/>
                    </a:lnTo>
                    <a:lnTo>
                      <a:pt x="19570" y="13036"/>
                    </a:lnTo>
                    <a:lnTo>
                      <a:pt x="20116" y="13036"/>
                    </a:lnTo>
                    <a:lnTo>
                      <a:pt x="20824" y="11776"/>
                    </a:lnTo>
                    <a:cubicBezTo>
                      <a:pt x="20824" y="11776"/>
                      <a:pt x="21600" y="10636"/>
                      <a:pt x="21600" y="10636"/>
                    </a:cubicBezTo>
                    <a:close/>
                    <a:moveTo>
                      <a:pt x="21600" y="10636"/>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sp>
            <p:nvSpPr>
              <p:cNvPr id="52" name="AutoShape 32">
                <a:extLst>
                  <a:ext uri="{FF2B5EF4-FFF2-40B4-BE49-F238E27FC236}">
                    <a16:creationId xmlns:a16="http://schemas.microsoft.com/office/drawing/2014/main" id="{8B29A033-B824-91FA-89E5-2D33109FE217}"/>
                  </a:ext>
                </a:extLst>
              </p:cNvPr>
              <p:cNvSpPr>
                <a:spLocks/>
              </p:cNvSpPr>
              <p:nvPr/>
            </p:nvSpPr>
            <p:spPr bwMode="auto">
              <a:xfrm>
                <a:off x="9894753" y="4499749"/>
                <a:ext cx="469832" cy="446385"/>
              </a:xfrm>
              <a:custGeom>
                <a:avLst/>
                <a:gdLst/>
                <a:ahLst/>
                <a:cxnLst/>
                <a:rect l="0" t="0" r="r" b="b"/>
                <a:pathLst>
                  <a:path w="21600" h="21600">
                    <a:moveTo>
                      <a:pt x="0" y="675"/>
                    </a:moveTo>
                    <a:lnTo>
                      <a:pt x="4498" y="0"/>
                    </a:lnTo>
                    <a:lnTo>
                      <a:pt x="10220" y="0"/>
                    </a:lnTo>
                    <a:lnTo>
                      <a:pt x="9587" y="675"/>
                    </a:lnTo>
                    <a:lnTo>
                      <a:pt x="10297" y="1244"/>
                    </a:lnTo>
                    <a:lnTo>
                      <a:pt x="11338" y="2079"/>
                    </a:lnTo>
                    <a:lnTo>
                      <a:pt x="12222" y="3191"/>
                    </a:lnTo>
                    <a:lnTo>
                      <a:pt x="12854" y="3191"/>
                    </a:lnTo>
                    <a:lnTo>
                      <a:pt x="13802" y="4523"/>
                    </a:lnTo>
                    <a:lnTo>
                      <a:pt x="14856" y="5208"/>
                    </a:lnTo>
                    <a:lnTo>
                      <a:pt x="16121" y="6087"/>
                    </a:lnTo>
                    <a:lnTo>
                      <a:pt x="16753" y="6674"/>
                    </a:lnTo>
                    <a:lnTo>
                      <a:pt x="16753" y="7456"/>
                    </a:lnTo>
                    <a:lnTo>
                      <a:pt x="18228" y="8042"/>
                    </a:lnTo>
                    <a:lnTo>
                      <a:pt x="18966" y="8898"/>
                    </a:lnTo>
                    <a:lnTo>
                      <a:pt x="19703" y="9998"/>
                    </a:lnTo>
                    <a:lnTo>
                      <a:pt x="20441" y="10878"/>
                    </a:lnTo>
                    <a:lnTo>
                      <a:pt x="20862" y="11843"/>
                    </a:lnTo>
                    <a:lnTo>
                      <a:pt x="21600" y="12886"/>
                    </a:lnTo>
                    <a:lnTo>
                      <a:pt x="21495" y="13810"/>
                    </a:lnTo>
                    <a:lnTo>
                      <a:pt x="20862" y="14886"/>
                    </a:lnTo>
                    <a:lnTo>
                      <a:pt x="20441" y="16254"/>
                    </a:lnTo>
                    <a:lnTo>
                      <a:pt x="20125" y="17623"/>
                    </a:lnTo>
                    <a:lnTo>
                      <a:pt x="20125" y="19089"/>
                    </a:lnTo>
                    <a:lnTo>
                      <a:pt x="18755" y="19089"/>
                    </a:lnTo>
                    <a:lnTo>
                      <a:pt x="18017" y="19089"/>
                    </a:lnTo>
                    <a:lnTo>
                      <a:pt x="18017" y="19969"/>
                    </a:lnTo>
                    <a:lnTo>
                      <a:pt x="18017" y="20680"/>
                    </a:lnTo>
                    <a:lnTo>
                      <a:pt x="17596" y="21600"/>
                    </a:lnTo>
                    <a:lnTo>
                      <a:pt x="16963" y="20680"/>
                    </a:lnTo>
                    <a:lnTo>
                      <a:pt x="5267" y="21142"/>
                    </a:lnTo>
                    <a:lnTo>
                      <a:pt x="4498" y="19575"/>
                    </a:lnTo>
                    <a:lnTo>
                      <a:pt x="3836" y="18716"/>
                    </a:lnTo>
                    <a:lnTo>
                      <a:pt x="3836" y="17611"/>
                    </a:lnTo>
                    <a:lnTo>
                      <a:pt x="3836" y="12518"/>
                    </a:lnTo>
                    <a:lnTo>
                      <a:pt x="2643" y="9845"/>
                    </a:lnTo>
                    <a:lnTo>
                      <a:pt x="2037" y="7740"/>
                    </a:lnTo>
                    <a:lnTo>
                      <a:pt x="1304" y="5198"/>
                    </a:lnTo>
                    <a:lnTo>
                      <a:pt x="725" y="3191"/>
                    </a:lnTo>
                    <a:cubicBezTo>
                      <a:pt x="725" y="3191"/>
                      <a:pt x="0" y="675"/>
                      <a:pt x="0" y="675"/>
                    </a:cubicBezTo>
                    <a:close/>
                    <a:moveTo>
                      <a:pt x="0" y="675"/>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sp>
            <p:nvSpPr>
              <p:cNvPr id="53" name="AutoShape 33">
                <a:extLst>
                  <a:ext uri="{FF2B5EF4-FFF2-40B4-BE49-F238E27FC236}">
                    <a16:creationId xmlns:a16="http://schemas.microsoft.com/office/drawing/2014/main" id="{06B51E9F-A94C-CEE3-D6B7-F2D6DAC5801C}"/>
                  </a:ext>
                </a:extLst>
              </p:cNvPr>
              <p:cNvSpPr>
                <a:spLocks/>
              </p:cNvSpPr>
              <p:nvPr/>
            </p:nvSpPr>
            <p:spPr bwMode="auto">
              <a:xfrm>
                <a:off x="10103568" y="4453738"/>
                <a:ext cx="458329" cy="312336"/>
              </a:xfrm>
              <a:custGeom>
                <a:avLst/>
                <a:gdLst/>
                <a:ahLst/>
                <a:cxnLst/>
                <a:rect l="0" t="0" r="r" b="b"/>
                <a:pathLst>
                  <a:path w="21600" h="21600">
                    <a:moveTo>
                      <a:pt x="21600" y="6569"/>
                    </a:moveTo>
                    <a:lnTo>
                      <a:pt x="20736" y="7739"/>
                    </a:lnTo>
                    <a:lnTo>
                      <a:pt x="19764" y="8945"/>
                    </a:lnTo>
                    <a:lnTo>
                      <a:pt x="19764" y="10622"/>
                    </a:lnTo>
                    <a:lnTo>
                      <a:pt x="19764" y="12019"/>
                    </a:lnTo>
                    <a:lnTo>
                      <a:pt x="18576" y="12718"/>
                    </a:lnTo>
                    <a:lnTo>
                      <a:pt x="17820" y="13836"/>
                    </a:lnTo>
                    <a:lnTo>
                      <a:pt x="17064" y="15094"/>
                    </a:lnTo>
                    <a:lnTo>
                      <a:pt x="16200" y="15898"/>
                    </a:lnTo>
                    <a:lnTo>
                      <a:pt x="15228" y="17470"/>
                    </a:lnTo>
                    <a:lnTo>
                      <a:pt x="14472" y="17470"/>
                    </a:lnTo>
                    <a:lnTo>
                      <a:pt x="13824" y="18617"/>
                    </a:lnTo>
                    <a:lnTo>
                      <a:pt x="12960" y="20109"/>
                    </a:lnTo>
                    <a:lnTo>
                      <a:pt x="12312" y="21600"/>
                    </a:lnTo>
                    <a:lnTo>
                      <a:pt x="12045" y="21074"/>
                    </a:lnTo>
                    <a:lnTo>
                      <a:pt x="11358" y="19474"/>
                    </a:lnTo>
                    <a:lnTo>
                      <a:pt x="11124" y="18728"/>
                    </a:lnTo>
                    <a:lnTo>
                      <a:pt x="9939" y="16577"/>
                    </a:lnTo>
                    <a:lnTo>
                      <a:pt x="9140" y="15135"/>
                    </a:lnTo>
                    <a:lnTo>
                      <a:pt x="8100" y="14255"/>
                    </a:lnTo>
                    <a:lnTo>
                      <a:pt x="7344" y="13836"/>
                    </a:lnTo>
                    <a:lnTo>
                      <a:pt x="7344" y="12718"/>
                    </a:lnTo>
                    <a:lnTo>
                      <a:pt x="6696" y="11880"/>
                    </a:lnTo>
                    <a:lnTo>
                      <a:pt x="5400" y="10622"/>
                    </a:lnTo>
                    <a:lnTo>
                      <a:pt x="4320" y="9643"/>
                    </a:lnTo>
                    <a:lnTo>
                      <a:pt x="3348" y="7739"/>
                    </a:lnTo>
                    <a:lnTo>
                      <a:pt x="2700" y="7739"/>
                    </a:lnTo>
                    <a:lnTo>
                      <a:pt x="1794" y="6149"/>
                    </a:lnTo>
                    <a:lnTo>
                      <a:pt x="0" y="4142"/>
                    </a:lnTo>
                    <a:lnTo>
                      <a:pt x="648" y="3177"/>
                    </a:lnTo>
                    <a:lnTo>
                      <a:pt x="1794" y="1957"/>
                    </a:lnTo>
                    <a:lnTo>
                      <a:pt x="2808" y="699"/>
                    </a:lnTo>
                    <a:lnTo>
                      <a:pt x="3888" y="0"/>
                    </a:lnTo>
                    <a:lnTo>
                      <a:pt x="5400" y="0"/>
                    </a:lnTo>
                    <a:lnTo>
                      <a:pt x="8100" y="0"/>
                    </a:lnTo>
                    <a:lnTo>
                      <a:pt x="9936" y="0"/>
                    </a:lnTo>
                    <a:lnTo>
                      <a:pt x="10800" y="0"/>
                    </a:lnTo>
                    <a:lnTo>
                      <a:pt x="11340" y="1398"/>
                    </a:lnTo>
                    <a:lnTo>
                      <a:pt x="12960" y="1258"/>
                    </a:lnTo>
                    <a:lnTo>
                      <a:pt x="15444" y="978"/>
                    </a:lnTo>
                    <a:lnTo>
                      <a:pt x="16524" y="1537"/>
                    </a:lnTo>
                    <a:lnTo>
                      <a:pt x="17928" y="2376"/>
                    </a:lnTo>
                    <a:lnTo>
                      <a:pt x="19008" y="3177"/>
                    </a:lnTo>
                    <a:lnTo>
                      <a:pt x="19980" y="4142"/>
                    </a:lnTo>
                    <a:lnTo>
                      <a:pt x="20736" y="5195"/>
                    </a:lnTo>
                    <a:cubicBezTo>
                      <a:pt x="20736" y="5195"/>
                      <a:pt x="21600" y="6569"/>
                      <a:pt x="21600" y="6569"/>
                    </a:cubicBezTo>
                    <a:close/>
                    <a:moveTo>
                      <a:pt x="21600" y="6569"/>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grpSp>
        <p:grpSp>
          <p:nvGrpSpPr>
            <p:cNvPr id="24" name="Group 23">
              <a:extLst>
                <a:ext uri="{FF2B5EF4-FFF2-40B4-BE49-F238E27FC236}">
                  <a16:creationId xmlns:a16="http://schemas.microsoft.com/office/drawing/2014/main" id="{3521D626-0A05-4BF1-F2C0-42A5AC966447}"/>
                </a:ext>
              </a:extLst>
            </p:cNvPr>
            <p:cNvGrpSpPr/>
            <p:nvPr/>
          </p:nvGrpSpPr>
          <p:grpSpPr>
            <a:xfrm>
              <a:off x="3598817" y="2510149"/>
              <a:ext cx="984187" cy="863957"/>
              <a:chOff x="9413419" y="3250403"/>
              <a:chExt cx="1129896" cy="991866"/>
            </a:xfrm>
            <a:solidFill>
              <a:schemeClr val="accent2">
                <a:lumMod val="20000"/>
                <a:lumOff val="80000"/>
              </a:schemeClr>
            </a:solidFill>
          </p:grpSpPr>
          <p:sp>
            <p:nvSpPr>
              <p:cNvPr id="42" name="AutoShape 29">
                <a:extLst>
                  <a:ext uri="{FF2B5EF4-FFF2-40B4-BE49-F238E27FC236}">
                    <a16:creationId xmlns:a16="http://schemas.microsoft.com/office/drawing/2014/main" id="{AA283FD9-B705-E8F6-CCAD-9D17FB1CCDDD}"/>
                  </a:ext>
                </a:extLst>
              </p:cNvPr>
              <p:cNvSpPr>
                <a:spLocks/>
              </p:cNvSpPr>
              <p:nvPr/>
            </p:nvSpPr>
            <p:spPr bwMode="auto">
              <a:xfrm>
                <a:off x="9647007" y="3816678"/>
                <a:ext cx="281811" cy="425591"/>
              </a:xfrm>
              <a:custGeom>
                <a:avLst/>
                <a:gdLst/>
                <a:ahLst/>
                <a:cxnLst/>
                <a:rect l="0" t="0" r="r" b="b"/>
                <a:pathLst>
                  <a:path w="21600" h="21600">
                    <a:moveTo>
                      <a:pt x="21600" y="13479"/>
                    </a:moveTo>
                    <a:lnTo>
                      <a:pt x="19518" y="0"/>
                    </a:lnTo>
                    <a:lnTo>
                      <a:pt x="7376" y="730"/>
                    </a:lnTo>
                    <a:lnTo>
                      <a:pt x="5163" y="1232"/>
                    </a:lnTo>
                    <a:lnTo>
                      <a:pt x="3688" y="1567"/>
                    </a:lnTo>
                    <a:lnTo>
                      <a:pt x="1932" y="1567"/>
                    </a:lnTo>
                    <a:lnTo>
                      <a:pt x="1932" y="4571"/>
                    </a:lnTo>
                    <a:lnTo>
                      <a:pt x="2313" y="6740"/>
                    </a:lnTo>
                    <a:lnTo>
                      <a:pt x="2539" y="9800"/>
                    </a:lnTo>
                    <a:lnTo>
                      <a:pt x="2810" y="13479"/>
                    </a:lnTo>
                    <a:lnTo>
                      <a:pt x="2810" y="14624"/>
                    </a:lnTo>
                    <a:lnTo>
                      <a:pt x="3688" y="15548"/>
                    </a:lnTo>
                    <a:lnTo>
                      <a:pt x="2810" y="17497"/>
                    </a:lnTo>
                    <a:lnTo>
                      <a:pt x="1932" y="18433"/>
                    </a:lnTo>
                    <a:lnTo>
                      <a:pt x="585" y="19825"/>
                    </a:lnTo>
                    <a:lnTo>
                      <a:pt x="0" y="21600"/>
                    </a:lnTo>
                    <a:lnTo>
                      <a:pt x="2810" y="20779"/>
                    </a:lnTo>
                    <a:lnTo>
                      <a:pt x="4390" y="21292"/>
                    </a:lnTo>
                    <a:lnTo>
                      <a:pt x="4917" y="20472"/>
                    </a:lnTo>
                    <a:lnTo>
                      <a:pt x="6673" y="21292"/>
                    </a:lnTo>
                    <a:lnTo>
                      <a:pt x="7639" y="20472"/>
                    </a:lnTo>
                    <a:lnTo>
                      <a:pt x="9132" y="20061"/>
                    </a:lnTo>
                    <a:lnTo>
                      <a:pt x="10010" y="20574"/>
                    </a:lnTo>
                    <a:lnTo>
                      <a:pt x="11092" y="19448"/>
                    </a:lnTo>
                    <a:lnTo>
                      <a:pt x="12117" y="19036"/>
                    </a:lnTo>
                    <a:lnTo>
                      <a:pt x="13171" y="19448"/>
                    </a:lnTo>
                    <a:lnTo>
                      <a:pt x="15176" y="19448"/>
                    </a:lnTo>
                    <a:lnTo>
                      <a:pt x="15176" y="18433"/>
                    </a:lnTo>
                    <a:lnTo>
                      <a:pt x="16683" y="17292"/>
                    </a:lnTo>
                    <a:lnTo>
                      <a:pt x="17385" y="16395"/>
                    </a:lnTo>
                    <a:lnTo>
                      <a:pt x="18088" y="15650"/>
                    </a:lnTo>
                    <a:lnTo>
                      <a:pt x="19317" y="15650"/>
                    </a:lnTo>
                    <a:lnTo>
                      <a:pt x="21600" y="14932"/>
                    </a:lnTo>
                    <a:cubicBezTo>
                      <a:pt x="21600" y="14932"/>
                      <a:pt x="21600" y="13479"/>
                      <a:pt x="21600" y="13479"/>
                    </a:cubicBezTo>
                    <a:close/>
                    <a:moveTo>
                      <a:pt x="21600" y="13479"/>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sp>
            <p:nvSpPr>
              <p:cNvPr id="43" name="AutoShape 28">
                <a:extLst>
                  <a:ext uri="{FF2B5EF4-FFF2-40B4-BE49-F238E27FC236}">
                    <a16:creationId xmlns:a16="http://schemas.microsoft.com/office/drawing/2014/main" id="{B728F89F-282A-B453-EC5E-298B61242820}"/>
                  </a:ext>
                </a:extLst>
              </p:cNvPr>
              <p:cNvSpPr>
                <a:spLocks/>
              </p:cNvSpPr>
              <p:nvPr/>
            </p:nvSpPr>
            <p:spPr bwMode="auto">
              <a:xfrm>
                <a:off x="9413419" y="3250403"/>
                <a:ext cx="662720" cy="596359"/>
              </a:xfrm>
              <a:custGeom>
                <a:avLst/>
                <a:gdLst/>
                <a:ahLst/>
                <a:cxnLst/>
                <a:rect l="0" t="0" r="r" b="b"/>
                <a:pathLst>
                  <a:path w="21600" h="21600">
                    <a:moveTo>
                      <a:pt x="19806" y="20084"/>
                    </a:moveTo>
                    <a:lnTo>
                      <a:pt x="10688" y="21003"/>
                    </a:lnTo>
                    <a:lnTo>
                      <a:pt x="9118" y="21600"/>
                    </a:lnTo>
                    <a:lnTo>
                      <a:pt x="8371" y="21600"/>
                    </a:lnTo>
                    <a:lnTo>
                      <a:pt x="8371" y="21003"/>
                    </a:lnTo>
                    <a:lnTo>
                      <a:pt x="10464" y="20523"/>
                    </a:lnTo>
                    <a:lnTo>
                      <a:pt x="11211" y="19302"/>
                    </a:lnTo>
                    <a:lnTo>
                      <a:pt x="11734" y="17887"/>
                    </a:lnTo>
                    <a:lnTo>
                      <a:pt x="11734" y="16862"/>
                    </a:lnTo>
                    <a:lnTo>
                      <a:pt x="11435" y="15691"/>
                    </a:lnTo>
                    <a:lnTo>
                      <a:pt x="10837" y="14706"/>
                    </a:lnTo>
                    <a:lnTo>
                      <a:pt x="10763" y="13421"/>
                    </a:lnTo>
                    <a:lnTo>
                      <a:pt x="10613" y="12120"/>
                    </a:lnTo>
                    <a:lnTo>
                      <a:pt x="10987" y="10543"/>
                    </a:lnTo>
                    <a:lnTo>
                      <a:pt x="11360" y="9614"/>
                    </a:lnTo>
                    <a:lnTo>
                      <a:pt x="11660" y="8640"/>
                    </a:lnTo>
                    <a:lnTo>
                      <a:pt x="12482" y="8640"/>
                    </a:lnTo>
                    <a:lnTo>
                      <a:pt x="12855" y="8640"/>
                    </a:lnTo>
                    <a:lnTo>
                      <a:pt x="13229" y="8640"/>
                    </a:lnTo>
                    <a:lnTo>
                      <a:pt x="12781" y="7857"/>
                    </a:lnTo>
                    <a:lnTo>
                      <a:pt x="13304" y="7491"/>
                    </a:lnTo>
                    <a:lnTo>
                      <a:pt x="14008" y="6686"/>
                    </a:lnTo>
                    <a:lnTo>
                      <a:pt x="14008" y="6250"/>
                    </a:lnTo>
                    <a:lnTo>
                      <a:pt x="14425" y="5587"/>
                    </a:lnTo>
                    <a:lnTo>
                      <a:pt x="14574" y="4938"/>
                    </a:lnTo>
                    <a:lnTo>
                      <a:pt x="14008" y="4550"/>
                    </a:lnTo>
                    <a:lnTo>
                      <a:pt x="13154" y="4550"/>
                    </a:lnTo>
                    <a:lnTo>
                      <a:pt x="12706" y="4550"/>
                    </a:lnTo>
                    <a:lnTo>
                      <a:pt x="12033" y="4938"/>
                    </a:lnTo>
                    <a:lnTo>
                      <a:pt x="11510" y="4938"/>
                    </a:lnTo>
                    <a:lnTo>
                      <a:pt x="10837" y="4938"/>
                    </a:lnTo>
                    <a:lnTo>
                      <a:pt x="10538" y="5734"/>
                    </a:lnTo>
                    <a:lnTo>
                      <a:pt x="10090" y="6250"/>
                    </a:lnTo>
                    <a:lnTo>
                      <a:pt x="9866" y="5734"/>
                    </a:lnTo>
                    <a:lnTo>
                      <a:pt x="9118" y="6250"/>
                    </a:lnTo>
                    <a:lnTo>
                      <a:pt x="8745" y="5734"/>
                    </a:lnTo>
                    <a:lnTo>
                      <a:pt x="8745" y="6250"/>
                    </a:lnTo>
                    <a:lnTo>
                      <a:pt x="8371" y="7637"/>
                    </a:lnTo>
                    <a:lnTo>
                      <a:pt x="7386" y="8308"/>
                    </a:lnTo>
                    <a:lnTo>
                      <a:pt x="6876" y="6979"/>
                    </a:lnTo>
                    <a:lnTo>
                      <a:pt x="6876" y="6250"/>
                    </a:lnTo>
                    <a:lnTo>
                      <a:pt x="6129" y="5807"/>
                    </a:lnTo>
                    <a:lnTo>
                      <a:pt x="5755" y="5441"/>
                    </a:lnTo>
                    <a:lnTo>
                      <a:pt x="4335" y="5368"/>
                    </a:lnTo>
                    <a:lnTo>
                      <a:pt x="3737" y="4938"/>
                    </a:lnTo>
                    <a:lnTo>
                      <a:pt x="2692" y="4677"/>
                    </a:lnTo>
                    <a:lnTo>
                      <a:pt x="1810" y="4550"/>
                    </a:lnTo>
                    <a:lnTo>
                      <a:pt x="1247" y="4550"/>
                    </a:lnTo>
                    <a:lnTo>
                      <a:pt x="822" y="4050"/>
                    </a:lnTo>
                    <a:lnTo>
                      <a:pt x="523" y="3684"/>
                    </a:lnTo>
                    <a:lnTo>
                      <a:pt x="0" y="3391"/>
                    </a:lnTo>
                    <a:lnTo>
                      <a:pt x="1810" y="2512"/>
                    </a:lnTo>
                    <a:lnTo>
                      <a:pt x="2765" y="2146"/>
                    </a:lnTo>
                    <a:lnTo>
                      <a:pt x="3494" y="1853"/>
                    </a:lnTo>
                    <a:lnTo>
                      <a:pt x="3494" y="1341"/>
                    </a:lnTo>
                    <a:lnTo>
                      <a:pt x="4260" y="1341"/>
                    </a:lnTo>
                    <a:lnTo>
                      <a:pt x="4812" y="829"/>
                    </a:lnTo>
                    <a:lnTo>
                      <a:pt x="4812" y="243"/>
                    </a:lnTo>
                    <a:lnTo>
                      <a:pt x="5606" y="243"/>
                    </a:lnTo>
                    <a:lnTo>
                      <a:pt x="6428" y="0"/>
                    </a:lnTo>
                    <a:lnTo>
                      <a:pt x="5830" y="682"/>
                    </a:lnTo>
                    <a:lnTo>
                      <a:pt x="5307" y="1414"/>
                    </a:lnTo>
                    <a:lnTo>
                      <a:pt x="4812" y="2146"/>
                    </a:lnTo>
                    <a:lnTo>
                      <a:pt x="4812" y="2439"/>
                    </a:lnTo>
                    <a:lnTo>
                      <a:pt x="5979" y="2146"/>
                    </a:lnTo>
                    <a:lnTo>
                      <a:pt x="6951" y="2146"/>
                    </a:lnTo>
                    <a:lnTo>
                      <a:pt x="7549" y="2805"/>
                    </a:lnTo>
                    <a:lnTo>
                      <a:pt x="8147" y="3318"/>
                    </a:lnTo>
                    <a:lnTo>
                      <a:pt x="8745" y="3245"/>
                    </a:lnTo>
                    <a:lnTo>
                      <a:pt x="9118" y="3464"/>
                    </a:lnTo>
                    <a:lnTo>
                      <a:pt x="9903" y="3245"/>
                    </a:lnTo>
                    <a:lnTo>
                      <a:pt x="10688" y="2732"/>
                    </a:lnTo>
                    <a:lnTo>
                      <a:pt x="11734" y="2439"/>
                    </a:lnTo>
                    <a:lnTo>
                      <a:pt x="12706" y="2146"/>
                    </a:lnTo>
                    <a:lnTo>
                      <a:pt x="13453" y="1780"/>
                    </a:lnTo>
                    <a:lnTo>
                      <a:pt x="14008" y="2146"/>
                    </a:lnTo>
                    <a:lnTo>
                      <a:pt x="14008" y="2586"/>
                    </a:lnTo>
                    <a:lnTo>
                      <a:pt x="14350" y="3025"/>
                    </a:lnTo>
                    <a:lnTo>
                      <a:pt x="15247" y="2659"/>
                    </a:lnTo>
                    <a:lnTo>
                      <a:pt x="15994" y="3098"/>
                    </a:lnTo>
                    <a:lnTo>
                      <a:pt x="16592" y="3830"/>
                    </a:lnTo>
                    <a:lnTo>
                      <a:pt x="17116" y="3904"/>
                    </a:lnTo>
                    <a:lnTo>
                      <a:pt x="17788" y="3904"/>
                    </a:lnTo>
                    <a:lnTo>
                      <a:pt x="17639" y="4550"/>
                    </a:lnTo>
                    <a:lnTo>
                      <a:pt x="16966" y="4550"/>
                    </a:lnTo>
                    <a:lnTo>
                      <a:pt x="16368" y="4550"/>
                    </a:lnTo>
                    <a:lnTo>
                      <a:pt x="15696" y="4550"/>
                    </a:lnTo>
                    <a:lnTo>
                      <a:pt x="15023" y="4550"/>
                    </a:lnTo>
                    <a:lnTo>
                      <a:pt x="14948" y="5514"/>
                    </a:lnTo>
                    <a:lnTo>
                      <a:pt x="15845" y="5807"/>
                    </a:lnTo>
                    <a:lnTo>
                      <a:pt x="16817" y="6250"/>
                    </a:lnTo>
                    <a:lnTo>
                      <a:pt x="17564" y="6250"/>
                    </a:lnTo>
                    <a:lnTo>
                      <a:pt x="18237" y="6759"/>
                    </a:lnTo>
                    <a:lnTo>
                      <a:pt x="18610" y="7345"/>
                    </a:lnTo>
                    <a:lnTo>
                      <a:pt x="18311" y="8004"/>
                    </a:lnTo>
                    <a:lnTo>
                      <a:pt x="18835" y="8640"/>
                    </a:lnTo>
                    <a:lnTo>
                      <a:pt x="18909" y="9468"/>
                    </a:lnTo>
                    <a:lnTo>
                      <a:pt x="18760" y="10543"/>
                    </a:lnTo>
                    <a:lnTo>
                      <a:pt x="18311" y="11152"/>
                    </a:lnTo>
                    <a:lnTo>
                      <a:pt x="17788" y="11737"/>
                    </a:lnTo>
                    <a:lnTo>
                      <a:pt x="17340" y="12120"/>
                    </a:lnTo>
                    <a:lnTo>
                      <a:pt x="17714" y="12909"/>
                    </a:lnTo>
                    <a:lnTo>
                      <a:pt x="18087" y="13202"/>
                    </a:lnTo>
                    <a:lnTo>
                      <a:pt x="18685" y="12543"/>
                    </a:lnTo>
                    <a:lnTo>
                      <a:pt x="19134" y="12120"/>
                    </a:lnTo>
                    <a:lnTo>
                      <a:pt x="19806" y="11371"/>
                    </a:lnTo>
                    <a:lnTo>
                      <a:pt x="20628" y="11591"/>
                    </a:lnTo>
                    <a:lnTo>
                      <a:pt x="21077" y="12120"/>
                    </a:lnTo>
                    <a:lnTo>
                      <a:pt x="21077" y="13202"/>
                    </a:lnTo>
                    <a:lnTo>
                      <a:pt x="21600" y="13568"/>
                    </a:lnTo>
                    <a:lnTo>
                      <a:pt x="21600" y="14706"/>
                    </a:lnTo>
                    <a:lnTo>
                      <a:pt x="21600" y="15350"/>
                    </a:lnTo>
                    <a:lnTo>
                      <a:pt x="21600" y="16179"/>
                    </a:lnTo>
                    <a:lnTo>
                      <a:pt x="21226" y="16569"/>
                    </a:lnTo>
                    <a:lnTo>
                      <a:pt x="20778" y="17228"/>
                    </a:lnTo>
                    <a:lnTo>
                      <a:pt x="20404" y="17814"/>
                    </a:lnTo>
                    <a:lnTo>
                      <a:pt x="20180" y="18180"/>
                    </a:lnTo>
                    <a:lnTo>
                      <a:pt x="20180" y="18940"/>
                    </a:lnTo>
                    <a:lnTo>
                      <a:pt x="19732" y="19718"/>
                    </a:lnTo>
                    <a:cubicBezTo>
                      <a:pt x="19732" y="19718"/>
                      <a:pt x="19806" y="20084"/>
                      <a:pt x="19806" y="20084"/>
                    </a:cubicBezTo>
                    <a:close/>
                    <a:moveTo>
                      <a:pt x="19806" y="20084"/>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sp>
            <p:nvSpPr>
              <p:cNvPr id="44" name="AutoShape 36">
                <a:extLst>
                  <a:ext uri="{FF2B5EF4-FFF2-40B4-BE49-F238E27FC236}">
                    <a16:creationId xmlns:a16="http://schemas.microsoft.com/office/drawing/2014/main" id="{F91A1CD6-87AE-4A1C-787F-F64811BA5D65}"/>
                  </a:ext>
                </a:extLst>
              </p:cNvPr>
              <p:cNvSpPr>
                <a:spLocks/>
              </p:cNvSpPr>
              <p:nvPr/>
            </p:nvSpPr>
            <p:spPr bwMode="auto">
              <a:xfrm>
                <a:off x="10135420" y="3929933"/>
                <a:ext cx="407895" cy="307027"/>
              </a:xfrm>
              <a:custGeom>
                <a:avLst/>
                <a:gdLst/>
                <a:ahLst/>
                <a:cxnLst/>
                <a:rect l="0" t="0" r="r" b="b"/>
                <a:pathLst>
                  <a:path w="21600" h="21600">
                    <a:moveTo>
                      <a:pt x="0" y="14816"/>
                    </a:moveTo>
                    <a:lnTo>
                      <a:pt x="971" y="13073"/>
                    </a:lnTo>
                    <a:lnTo>
                      <a:pt x="971" y="11368"/>
                    </a:lnTo>
                    <a:lnTo>
                      <a:pt x="1578" y="9663"/>
                    </a:lnTo>
                    <a:lnTo>
                      <a:pt x="2184" y="9663"/>
                    </a:lnTo>
                    <a:lnTo>
                      <a:pt x="3155" y="9663"/>
                    </a:lnTo>
                    <a:lnTo>
                      <a:pt x="3155" y="8526"/>
                    </a:lnTo>
                    <a:lnTo>
                      <a:pt x="3714" y="6852"/>
                    </a:lnTo>
                    <a:lnTo>
                      <a:pt x="4247" y="5680"/>
                    </a:lnTo>
                    <a:lnTo>
                      <a:pt x="4975" y="6852"/>
                    </a:lnTo>
                    <a:lnTo>
                      <a:pt x="5582" y="5680"/>
                    </a:lnTo>
                    <a:lnTo>
                      <a:pt x="6553" y="4087"/>
                    </a:lnTo>
                    <a:lnTo>
                      <a:pt x="6553" y="2961"/>
                    </a:lnTo>
                    <a:lnTo>
                      <a:pt x="6553" y="1421"/>
                    </a:lnTo>
                    <a:lnTo>
                      <a:pt x="7766" y="0"/>
                    </a:lnTo>
                    <a:lnTo>
                      <a:pt x="7766" y="2132"/>
                    </a:lnTo>
                    <a:lnTo>
                      <a:pt x="7766" y="2961"/>
                    </a:lnTo>
                    <a:lnTo>
                      <a:pt x="12863" y="1989"/>
                    </a:lnTo>
                    <a:lnTo>
                      <a:pt x="14318" y="1794"/>
                    </a:lnTo>
                    <a:lnTo>
                      <a:pt x="16249" y="1464"/>
                    </a:lnTo>
                    <a:lnTo>
                      <a:pt x="17677" y="1220"/>
                    </a:lnTo>
                    <a:lnTo>
                      <a:pt x="19416" y="853"/>
                    </a:lnTo>
                    <a:lnTo>
                      <a:pt x="20265" y="1705"/>
                    </a:lnTo>
                    <a:lnTo>
                      <a:pt x="21600" y="3553"/>
                    </a:lnTo>
                    <a:lnTo>
                      <a:pt x="21115" y="4974"/>
                    </a:lnTo>
                    <a:lnTo>
                      <a:pt x="18687" y="3553"/>
                    </a:lnTo>
                    <a:lnTo>
                      <a:pt x="18202" y="4831"/>
                    </a:lnTo>
                    <a:lnTo>
                      <a:pt x="17662" y="6332"/>
                    </a:lnTo>
                    <a:lnTo>
                      <a:pt x="17011" y="7408"/>
                    </a:lnTo>
                    <a:lnTo>
                      <a:pt x="16625" y="8384"/>
                    </a:lnTo>
                    <a:lnTo>
                      <a:pt x="15897" y="8526"/>
                    </a:lnTo>
                    <a:lnTo>
                      <a:pt x="15030" y="10219"/>
                    </a:lnTo>
                    <a:lnTo>
                      <a:pt x="14198" y="11368"/>
                    </a:lnTo>
                    <a:lnTo>
                      <a:pt x="13512" y="10777"/>
                    </a:lnTo>
                    <a:lnTo>
                      <a:pt x="12620" y="13073"/>
                    </a:lnTo>
                    <a:lnTo>
                      <a:pt x="11790" y="15543"/>
                    </a:lnTo>
                    <a:lnTo>
                      <a:pt x="10921" y="17639"/>
                    </a:lnTo>
                    <a:lnTo>
                      <a:pt x="10921" y="19045"/>
                    </a:lnTo>
                    <a:lnTo>
                      <a:pt x="9829" y="19045"/>
                    </a:lnTo>
                    <a:lnTo>
                      <a:pt x="9829" y="20179"/>
                    </a:lnTo>
                    <a:lnTo>
                      <a:pt x="8616" y="20179"/>
                    </a:lnTo>
                    <a:lnTo>
                      <a:pt x="8616" y="20901"/>
                    </a:lnTo>
                    <a:lnTo>
                      <a:pt x="7402" y="21600"/>
                    </a:lnTo>
                    <a:lnTo>
                      <a:pt x="6432" y="20901"/>
                    </a:lnTo>
                    <a:lnTo>
                      <a:pt x="5582" y="21600"/>
                    </a:lnTo>
                    <a:lnTo>
                      <a:pt x="3714" y="21600"/>
                    </a:lnTo>
                    <a:lnTo>
                      <a:pt x="3155" y="20747"/>
                    </a:lnTo>
                    <a:lnTo>
                      <a:pt x="2427" y="19753"/>
                    </a:lnTo>
                    <a:lnTo>
                      <a:pt x="1456" y="19045"/>
                    </a:lnTo>
                    <a:lnTo>
                      <a:pt x="795" y="17951"/>
                    </a:lnTo>
                    <a:lnTo>
                      <a:pt x="0" y="17053"/>
                    </a:lnTo>
                    <a:cubicBezTo>
                      <a:pt x="0" y="17053"/>
                      <a:pt x="0" y="14816"/>
                      <a:pt x="0" y="14816"/>
                    </a:cubicBezTo>
                    <a:close/>
                    <a:moveTo>
                      <a:pt x="0" y="14816"/>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sp>
            <p:nvSpPr>
              <p:cNvPr id="45" name="AutoShape 40">
                <a:extLst>
                  <a:ext uri="{FF2B5EF4-FFF2-40B4-BE49-F238E27FC236}">
                    <a16:creationId xmlns:a16="http://schemas.microsoft.com/office/drawing/2014/main" id="{578A993D-1B00-012B-3EFF-228DC36C6B46}"/>
                  </a:ext>
                </a:extLst>
              </p:cNvPr>
              <p:cNvSpPr>
                <a:spLocks/>
              </p:cNvSpPr>
              <p:nvPr/>
            </p:nvSpPr>
            <p:spPr bwMode="auto">
              <a:xfrm>
                <a:off x="9901832" y="3763590"/>
                <a:ext cx="382679" cy="376484"/>
              </a:xfrm>
              <a:custGeom>
                <a:avLst/>
                <a:gdLst/>
                <a:ahLst/>
                <a:cxnLst/>
                <a:rect l="0" t="0" r="r" b="b"/>
                <a:pathLst>
                  <a:path w="21600" h="21600">
                    <a:moveTo>
                      <a:pt x="11503" y="3891"/>
                    </a:moveTo>
                    <a:lnTo>
                      <a:pt x="12538" y="3066"/>
                    </a:lnTo>
                    <a:lnTo>
                      <a:pt x="13653" y="3066"/>
                    </a:lnTo>
                    <a:lnTo>
                      <a:pt x="15386" y="2087"/>
                    </a:lnTo>
                    <a:lnTo>
                      <a:pt x="16163" y="624"/>
                    </a:lnTo>
                    <a:lnTo>
                      <a:pt x="17277" y="624"/>
                    </a:lnTo>
                    <a:lnTo>
                      <a:pt x="19011" y="0"/>
                    </a:lnTo>
                    <a:lnTo>
                      <a:pt x="20047" y="0"/>
                    </a:lnTo>
                    <a:lnTo>
                      <a:pt x="21341" y="7190"/>
                    </a:lnTo>
                    <a:lnTo>
                      <a:pt x="20564" y="7769"/>
                    </a:lnTo>
                    <a:lnTo>
                      <a:pt x="21600" y="9509"/>
                    </a:lnTo>
                    <a:lnTo>
                      <a:pt x="20305" y="10669"/>
                    </a:lnTo>
                    <a:lnTo>
                      <a:pt x="20305" y="11925"/>
                    </a:lnTo>
                    <a:lnTo>
                      <a:pt x="20305" y="12844"/>
                    </a:lnTo>
                    <a:lnTo>
                      <a:pt x="19270" y="14145"/>
                    </a:lnTo>
                    <a:lnTo>
                      <a:pt x="18623" y="15101"/>
                    </a:lnTo>
                    <a:lnTo>
                      <a:pt x="17846" y="14145"/>
                    </a:lnTo>
                    <a:lnTo>
                      <a:pt x="16966" y="15813"/>
                    </a:lnTo>
                    <a:lnTo>
                      <a:pt x="16681" y="17395"/>
                    </a:lnTo>
                    <a:lnTo>
                      <a:pt x="14998" y="17395"/>
                    </a:lnTo>
                    <a:lnTo>
                      <a:pt x="14351" y="18786"/>
                    </a:lnTo>
                    <a:lnTo>
                      <a:pt x="14351" y="20178"/>
                    </a:lnTo>
                    <a:lnTo>
                      <a:pt x="13315" y="21600"/>
                    </a:lnTo>
                    <a:lnTo>
                      <a:pt x="12409" y="20642"/>
                    </a:lnTo>
                    <a:lnTo>
                      <a:pt x="11114" y="19482"/>
                    </a:lnTo>
                    <a:lnTo>
                      <a:pt x="9949" y="19946"/>
                    </a:lnTo>
                    <a:lnTo>
                      <a:pt x="8649" y="20152"/>
                    </a:lnTo>
                    <a:lnTo>
                      <a:pt x="7101" y="20758"/>
                    </a:lnTo>
                    <a:lnTo>
                      <a:pt x="6324" y="20062"/>
                    </a:lnTo>
                    <a:lnTo>
                      <a:pt x="5250" y="19946"/>
                    </a:lnTo>
                    <a:lnTo>
                      <a:pt x="4512" y="19482"/>
                    </a:lnTo>
                    <a:lnTo>
                      <a:pt x="4512" y="18787"/>
                    </a:lnTo>
                    <a:lnTo>
                      <a:pt x="3217" y="18304"/>
                    </a:lnTo>
                    <a:lnTo>
                      <a:pt x="1534" y="18304"/>
                    </a:lnTo>
                    <a:lnTo>
                      <a:pt x="0" y="3066"/>
                    </a:lnTo>
                    <a:lnTo>
                      <a:pt x="6842" y="2435"/>
                    </a:lnTo>
                    <a:lnTo>
                      <a:pt x="8525" y="3066"/>
                    </a:lnTo>
                    <a:lnTo>
                      <a:pt x="9949" y="3066"/>
                    </a:lnTo>
                    <a:lnTo>
                      <a:pt x="9949" y="3891"/>
                    </a:lnTo>
                    <a:cubicBezTo>
                      <a:pt x="9949" y="3891"/>
                      <a:pt x="11503" y="3891"/>
                      <a:pt x="11503" y="3891"/>
                    </a:cubicBezTo>
                    <a:close/>
                    <a:moveTo>
                      <a:pt x="11503" y="3891"/>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grpSp>
        <p:grpSp>
          <p:nvGrpSpPr>
            <p:cNvPr id="25" name="Group 24">
              <a:extLst>
                <a:ext uri="{FF2B5EF4-FFF2-40B4-BE49-F238E27FC236}">
                  <a16:creationId xmlns:a16="http://schemas.microsoft.com/office/drawing/2014/main" id="{2B8A7496-62EE-C7C6-4BA8-2C88F2293AEC}"/>
                </a:ext>
              </a:extLst>
            </p:cNvPr>
            <p:cNvGrpSpPr/>
            <p:nvPr/>
          </p:nvGrpSpPr>
          <p:grpSpPr>
            <a:xfrm>
              <a:off x="4104398" y="2880086"/>
              <a:ext cx="746041" cy="761070"/>
              <a:chOff x="9993851" y="3675109"/>
              <a:chExt cx="856493" cy="873746"/>
            </a:xfrm>
            <a:solidFill>
              <a:schemeClr val="accent6">
                <a:lumMod val="20000"/>
                <a:lumOff val="80000"/>
              </a:schemeClr>
            </a:solidFill>
          </p:grpSpPr>
          <p:sp>
            <p:nvSpPr>
              <p:cNvPr id="35" name="AutoShape 34">
                <a:extLst>
                  <a:ext uri="{FF2B5EF4-FFF2-40B4-BE49-F238E27FC236}">
                    <a16:creationId xmlns:a16="http://schemas.microsoft.com/office/drawing/2014/main" id="{D4518CA8-0115-AB3A-27B2-32131AA2F0F1}"/>
                  </a:ext>
                </a:extLst>
              </p:cNvPr>
              <p:cNvSpPr>
                <a:spLocks/>
              </p:cNvSpPr>
              <p:nvPr/>
            </p:nvSpPr>
            <p:spPr bwMode="auto">
              <a:xfrm>
                <a:off x="9993851" y="4237846"/>
                <a:ext cx="796325" cy="311009"/>
              </a:xfrm>
              <a:custGeom>
                <a:avLst/>
                <a:gdLst/>
                <a:ahLst/>
                <a:cxnLst/>
                <a:rect l="0" t="0" r="r" b="b"/>
                <a:pathLst>
                  <a:path w="21600" h="21600">
                    <a:moveTo>
                      <a:pt x="16811" y="20898"/>
                    </a:moveTo>
                    <a:lnTo>
                      <a:pt x="15443" y="21600"/>
                    </a:lnTo>
                    <a:lnTo>
                      <a:pt x="14945" y="20221"/>
                    </a:lnTo>
                    <a:lnTo>
                      <a:pt x="13950" y="18196"/>
                    </a:lnTo>
                    <a:lnTo>
                      <a:pt x="13328" y="17392"/>
                    </a:lnTo>
                    <a:lnTo>
                      <a:pt x="11898" y="15990"/>
                    </a:lnTo>
                    <a:lnTo>
                      <a:pt x="10025" y="16336"/>
                    </a:lnTo>
                    <a:lnTo>
                      <a:pt x="9534" y="16410"/>
                    </a:lnTo>
                    <a:lnTo>
                      <a:pt x="9223" y="15008"/>
                    </a:lnTo>
                    <a:lnTo>
                      <a:pt x="7295" y="15008"/>
                    </a:lnTo>
                    <a:lnTo>
                      <a:pt x="5243" y="15008"/>
                    </a:lnTo>
                    <a:cubicBezTo>
                      <a:pt x="5243" y="15008"/>
                      <a:pt x="4508" y="15954"/>
                      <a:pt x="4273" y="16462"/>
                    </a:cubicBezTo>
                    <a:cubicBezTo>
                      <a:pt x="4037" y="16971"/>
                      <a:pt x="3906" y="17214"/>
                      <a:pt x="3906" y="17214"/>
                    </a:cubicBezTo>
                    <a:lnTo>
                      <a:pt x="3377" y="18196"/>
                    </a:lnTo>
                    <a:lnTo>
                      <a:pt x="2631" y="18196"/>
                    </a:lnTo>
                    <a:lnTo>
                      <a:pt x="1076" y="18196"/>
                    </a:lnTo>
                    <a:lnTo>
                      <a:pt x="0" y="18196"/>
                    </a:lnTo>
                    <a:lnTo>
                      <a:pt x="0" y="16523"/>
                    </a:lnTo>
                    <a:lnTo>
                      <a:pt x="469" y="16523"/>
                    </a:lnTo>
                    <a:lnTo>
                      <a:pt x="469" y="15114"/>
                    </a:lnTo>
                    <a:lnTo>
                      <a:pt x="1365" y="13819"/>
                    </a:lnTo>
                    <a:lnTo>
                      <a:pt x="2258" y="12982"/>
                    </a:lnTo>
                    <a:lnTo>
                      <a:pt x="3004" y="11996"/>
                    </a:lnTo>
                    <a:lnTo>
                      <a:pt x="3436" y="10360"/>
                    </a:lnTo>
                    <a:lnTo>
                      <a:pt x="4216" y="10360"/>
                    </a:lnTo>
                    <a:lnTo>
                      <a:pt x="4621" y="9303"/>
                    </a:lnTo>
                    <a:lnTo>
                      <a:pt x="5153" y="9303"/>
                    </a:lnTo>
                    <a:lnTo>
                      <a:pt x="5778" y="7895"/>
                    </a:lnTo>
                    <a:lnTo>
                      <a:pt x="5778" y="5429"/>
                    </a:lnTo>
                    <a:lnTo>
                      <a:pt x="7357" y="5115"/>
                    </a:lnTo>
                    <a:lnTo>
                      <a:pt x="8788" y="4488"/>
                    </a:lnTo>
                    <a:lnTo>
                      <a:pt x="10118" y="4139"/>
                    </a:lnTo>
                    <a:lnTo>
                      <a:pt x="20356" y="0"/>
                    </a:lnTo>
                    <a:lnTo>
                      <a:pt x="20854" y="981"/>
                    </a:lnTo>
                    <a:lnTo>
                      <a:pt x="21289" y="2104"/>
                    </a:lnTo>
                    <a:lnTo>
                      <a:pt x="20480" y="2384"/>
                    </a:lnTo>
                    <a:lnTo>
                      <a:pt x="20107" y="3226"/>
                    </a:lnTo>
                    <a:lnTo>
                      <a:pt x="19112" y="4628"/>
                    </a:lnTo>
                    <a:lnTo>
                      <a:pt x="20169" y="4348"/>
                    </a:lnTo>
                    <a:lnTo>
                      <a:pt x="20854" y="4488"/>
                    </a:lnTo>
                    <a:lnTo>
                      <a:pt x="20978" y="5429"/>
                    </a:lnTo>
                    <a:lnTo>
                      <a:pt x="21289" y="3927"/>
                    </a:lnTo>
                    <a:lnTo>
                      <a:pt x="21600" y="5429"/>
                    </a:lnTo>
                    <a:lnTo>
                      <a:pt x="21600" y="6592"/>
                    </a:lnTo>
                    <a:lnTo>
                      <a:pt x="21165" y="7153"/>
                    </a:lnTo>
                    <a:lnTo>
                      <a:pt x="20854" y="7895"/>
                    </a:lnTo>
                    <a:lnTo>
                      <a:pt x="20356" y="8696"/>
                    </a:lnTo>
                    <a:lnTo>
                      <a:pt x="19610" y="7895"/>
                    </a:lnTo>
                    <a:lnTo>
                      <a:pt x="19796" y="9303"/>
                    </a:lnTo>
                    <a:lnTo>
                      <a:pt x="19610" y="10360"/>
                    </a:lnTo>
                    <a:lnTo>
                      <a:pt x="19423" y="11782"/>
                    </a:lnTo>
                    <a:lnTo>
                      <a:pt x="20107" y="11641"/>
                    </a:lnTo>
                    <a:lnTo>
                      <a:pt x="20480" y="12062"/>
                    </a:lnTo>
                    <a:lnTo>
                      <a:pt x="19983" y="12825"/>
                    </a:lnTo>
                    <a:lnTo>
                      <a:pt x="19174" y="13353"/>
                    </a:lnTo>
                    <a:lnTo>
                      <a:pt x="18739" y="15008"/>
                    </a:lnTo>
                    <a:lnTo>
                      <a:pt x="18117" y="15008"/>
                    </a:lnTo>
                    <a:lnTo>
                      <a:pt x="17371" y="18196"/>
                    </a:lnTo>
                    <a:lnTo>
                      <a:pt x="17122" y="19164"/>
                    </a:lnTo>
                    <a:cubicBezTo>
                      <a:pt x="17122" y="19164"/>
                      <a:pt x="16811" y="20898"/>
                      <a:pt x="16811" y="20898"/>
                    </a:cubicBezTo>
                    <a:close/>
                    <a:moveTo>
                      <a:pt x="16811" y="20898"/>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sp>
            <p:nvSpPr>
              <p:cNvPr id="36" name="AutoShape 35">
                <a:extLst>
                  <a:ext uri="{FF2B5EF4-FFF2-40B4-BE49-F238E27FC236}">
                    <a16:creationId xmlns:a16="http://schemas.microsoft.com/office/drawing/2014/main" id="{68D23752-711F-9269-3BAB-D9CCDFA7DC1E}"/>
                  </a:ext>
                </a:extLst>
              </p:cNvPr>
              <p:cNvSpPr>
                <a:spLocks/>
              </p:cNvSpPr>
              <p:nvPr/>
            </p:nvSpPr>
            <p:spPr bwMode="auto">
              <a:xfrm>
                <a:off x="10064636" y="3979482"/>
                <a:ext cx="690149" cy="351710"/>
              </a:xfrm>
              <a:custGeom>
                <a:avLst/>
                <a:gdLst/>
                <a:ahLst/>
                <a:cxnLst/>
                <a:rect l="0" t="0" r="r" b="b"/>
                <a:pathLst>
                  <a:path w="21600" h="21600">
                    <a:moveTo>
                      <a:pt x="10284" y="6311"/>
                    </a:moveTo>
                    <a:lnTo>
                      <a:pt x="9900" y="7448"/>
                    </a:lnTo>
                    <a:lnTo>
                      <a:pt x="9613" y="9186"/>
                    </a:lnTo>
                    <a:lnTo>
                      <a:pt x="9110" y="11048"/>
                    </a:lnTo>
                    <a:lnTo>
                      <a:pt x="8752" y="12306"/>
                    </a:lnTo>
                    <a:lnTo>
                      <a:pt x="8752" y="13534"/>
                    </a:lnTo>
                    <a:lnTo>
                      <a:pt x="8465" y="13534"/>
                    </a:lnTo>
                    <a:lnTo>
                      <a:pt x="8106" y="13534"/>
                    </a:lnTo>
                    <a:lnTo>
                      <a:pt x="8106" y="14524"/>
                    </a:lnTo>
                    <a:lnTo>
                      <a:pt x="7388" y="14524"/>
                    </a:lnTo>
                    <a:lnTo>
                      <a:pt x="7388" y="15155"/>
                    </a:lnTo>
                    <a:lnTo>
                      <a:pt x="6670" y="15766"/>
                    </a:lnTo>
                    <a:lnTo>
                      <a:pt x="6096" y="15155"/>
                    </a:lnTo>
                    <a:lnTo>
                      <a:pt x="5593" y="15766"/>
                    </a:lnTo>
                    <a:lnTo>
                      <a:pt x="4488" y="15766"/>
                    </a:lnTo>
                    <a:lnTo>
                      <a:pt x="4158" y="15021"/>
                    </a:lnTo>
                    <a:lnTo>
                      <a:pt x="3015" y="16518"/>
                    </a:lnTo>
                    <a:lnTo>
                      <a:pt x="2292" y="16987"/>
                    </a:lnTo>
                    <a:lnTo>
                      <a:pt x="1861" y="18745"/>
                    </a:lnTo>
                    <a:lnTo>
                      <a:pt x="1215" y="19738"/>
                    </a:lnTo>
                    <a:lnTo>
                      <a:pt x="0" y="21600"/>
                    </a:lnTo>
                    <a:lnTo>
                      <a:pt x="1816" y="21337"/>
                    </a:lnTo>
                    <a:lnTo>
                      <a:pt x="4488" y="20571"/>
                    </a:lnTo>
                    <a:lnTo>
                      <a:pt x="7102" y="20172"/>
                    </a:lnTo>
                    <a:lnTo>
                      <a:pt x="21313" y="15766"/>
                    </a:lnTo>
                    <a:lnTo>
                      <a:pt x="21600" y="15155"/>
                    </a:lnTo>
                    <a:lnTo>
                      <a:pt x="21313" y="13630"/>
                    </a:lnTo>
                    <a:lnTo>
                      <a:pt x="20667" y="13534"/>
                    </a:lnTo>
                    <a:lnTo>
                      <a:pt x="19949" y="13534"/>
                    </a:lnTo>
                    <a:lnTo>
                      <a:pt x="19590" y="13534"/>
                    </a:lnTo>
                    <a:lnTo>
                      <a:pt x="20236" y="12306"/>
                    </a:lnTo>
                    <a:lnTo>
                      <a:pt x="19662" y="11793"/>
                    </a:lnTo>
                    <a:lnTo>
                      <a:pt x="19806" y="10924"/>
                    </a:lnTo>
                    <a:lnTo>
                      <a:pt x="20308" y="10428"/>
                    </a:lnTo>
                    <a:lnTo>
                      <a:pt x="19877" y="9559"/>
                    </a:lnTo>
                    <a:lnTo>
                      <a:pt x="19877" y="7945"/>
                    </a:lnTo>
                    <a:lnTo>
                      <a:pt x="19519" y="6311"/>
                    </a:lnTo>
                    <a:lnTo>
                      <a:pt x="18585" y="6311"/>
                    </a:lnTo>
                    <a:lnTo>
                      <a:pt x="17796" y="6311"/>
                    </a:lnTo>
                    <a:lnTo>
                      <a:pt x="17437" y="5586"/>
                    </a:lnTo>
                    <a:lnTo>
                      <a:pt x="16647" y="6311"/>
                    </a:lnTo>
                    <a:lnTo>
                      <a:pt x="16690" y="4731"/>
                    </a:lnTo>
                    <a:lnTo>
                      <a:pt x="16719" y="3644"/>
                    </a:lnTo>
                    <a:lnTo>
                      <a:pt x="16073" y="2883"/>
                    </a:lnTo>
                    <a:lnTo>
                      <a:pt x="16001" y="1859"/>
                    </a:lnTo>
                    <a:lnTo>
                      <a:pt x="15642" y="467"/>
                    </a:lnTo>
                    <a:lnTo>
                      <a:pt x="15068" y="0"/>
                    </a:lnTo>
                    <a:lnTo>
                      <a:pt x="14781" y="1241"/>
                    </a:lnTo>
                    <a:lnTo>
                      <a:pt x="13345" y="0"/>
                    </a:lnTo>
                    <a:lnTo>
                      <a:pt x="13058" y="1117"/>
                    </a:lnTo>
                    <a:lnTo>
                      <a:pt x="12900" y="1769"/>
                    </a:lnTo>
                    <a:lnTo>
                      <a:pt x="12484" y="2883"/>
                    </a:lnTo>
                    <a:lnTo>
                      <a:pt x="12125" y="4221"/>
                    </a:lnTo>
                    <a:lnTo>
                      <a:pt x="11695" y="4345"/>
                    </a:lnTo>
                    <a:lnTo>
                      <a:pt x="11013" y="6311"/>
                    </a:lnTo>
                    <a:lnTo>
                      <a:pt x="10690" y="6828"/>
                    </a:lnTo>
                    <a:cubicBezTo>
                      <a:pt x="10690" y="6828"/>
                      <a:pt x="10284" y="6311"/>
                      <a:pt x="10284" y="6311"/>
                    </a:cubicBezTo>
                    <a:close/>
                    <a:moveTo>
                      <a:pt x="10284" y="6311"/>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sp>
            <p:nvSpPr>
              <p:cNvPr id="37" name="AutoShape 37">
                <a:extLst>
                  <a:ext uri="{FF2B5EF4-FFF2-40B4-BE49-F238E27FC236}">
                    <a16:creationId xmlns:a16="http://schemas.microsoft.com/office/drawing/2014/main" id="{9D55711D-5E72-494B-5898-43D7FA540CDA}"/>
                  </a:ext>
                </a:extLst>
              </p:cNvPr>
              <p:cNvSpPr>
                <a:spLocks/>
              </p:cNvSpPr>
              <p:nvPr/>
            </p:nvSpPr>
            <p:spPr bwMode="auto">
              <a:xfrm>
                <a:off x="10503498" y="3915777"/>
                <a:ext cx="201736" cy="167228"/>
              </a:xfrm>
              <a:custGeom>
                <a:avLst/>
                <a:gdLst/>
                <a:ahLst/>
                <a:cxnLst/>
                <a:rect l="0" t="0" r="r" b="b"/>
                <a:pathLst>
                  <a:path w="21600" h="21600">
                    <a:moveTo>
                      <a:pt x="20618" y="0"/>
                    </a:moveTo>
                    <a:lnTo>
                      <a:pt x="21600" y="1825"/>
                    </a:lnTo>
                    <a:lnTo>
                      <a:pt x="20618" y="3650"/>
                    </a:lnTo>
                    <a:lnTo>
                      <a:pt x="18164" y="5476"/>
                    </a:lnTo>
                    <a:lnTo>
                      <a:pt x="16200" y="7258"/>
                    </a:lnTo>
                    <a:lnTo>
                      <a:pt x="16200" y="12248"/>
                    </a:lnTo>
                    <a:lnTo>
                      <a:pt x="16200" y="14399"/>
                    </a:lnTo>
                    <a:lnTo>
                      <a:pt x="16200" y="15998"/>
                    </a:lnTo>
                    <a:lnTo>
                      <a:pt x="18900" y="18253"/>
                    </a:lnTo>
                    <a:lnTo>
                      <a:pt x="19636" y="21600"/>
                    </a:lnTo>
                    <a:lnTo>
                      <a:pt x="16446" y="21600"/>
                    </a:lnTo>
                    <a:lnTo>
                      <a:pt x="13745" y="21600"/>
                    </a:lnTo>
                    <a:lnTo>
                      <a:pt x="12519" y="20077"/>
                    </a:lnTo>
                    <a:lnTo>
                      <a:pt x="9819" y="21600"/>
                    </a:lnTo>
                    <a:lnTo>
                      <a:pt x="10063" y="15998"/>
                    </a:lnTo>
                    <a:lnTo>
                      <a:pt x="7855" y="14399"/>
                    </a:lnTo>
                    <a:lnTo>
                      <a:pt x="7609" y="12248"/>
                    </a:lnTo>
                    <a:lnTo>
                      <a:pt x="6382" y="9325"/>
                    </a:lnTo>
                    <a:lnTo>
                      <a:pt x="4418" y="8344"/>
                    </a:lnTo>
                    <a:lnTo>
                      <a:pt x="2370" y="5772"/>
                    </a:lnTo>
                    <a:lnTo>
                      <a:pt x="0" y="4954"/>
                    </a:lnTo>
                    <a:lnTo>
                      <a:pt x="0" y="3390"/>
                    </a:lnTo>
                    <a:lnTo>
                      <a:pt x="9573" y="1825"/>
                    </a:lnTo>
                    <a:lnTo>
                      <a:pt x="16936" y="0"/>
                    </a:lnTo>
                    <a:cubicBezTo>
                      <a:pt x="16936" y="0"/>
                      <a:pt x="20618" y="0"/>
                      <a:pt x="20618" y="0"/>
                    </a:cubicBezTo>
                    <a:close/>
                    <a:moveTo>
                      <a:pt x="20618" y="0"/>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sp>
            <p:nvSpPr>
              <p:cNvPr id="38" name="AutoShape 38">
                <a:extLst>
                  <a:ext uri="{FF2B5EF4-FFF2-40B4-BE49-F238E27FC236}">
                    <a16:creationId xmlns:a16="http://schemas.microsoft.com/office/drawing/2014/main" id="{DF554BC5-F6FC-CA60-BAFB-31C60BDB2544}"/>
                  </a:ext>
                </a:extLst>
              </p:cNvPr>
              <p:cNvSpPr>
                <a:spLocks/>
              </p:cNvSpPr>
              <p:nvPr/>
            </p:nvSpPr>
            <p:spPr bwMode="auto">
              <a:xfrm>
                <a:off x="10694617" y="3898080"/>
                <a:ext cx="93790" cy="139800"/>
              </a:xfrm>
              <a:custGeom>
                <a:avLst/>
                <a:gdLst/>
                <a:ahLst/>
                <a:cxnLst/>
                <a:rect l="0" t="0" r="r" b="b"/>
                <a:pathLst>
                  <a:path w="21600" h="21600">
                    <a:moveTo>
                      <a:pt x="21600" y="19689"/>
                    </a:moveTo>
                    <a:lnTo>
                      <a:pt x="21600" y="17121"/>
                    </a:lnTo>
                    <a:lnTo>
                      <a:pt x="18439" y="15391"/>
                    </a:lnTo>
                    <a:lnTo>
                      <a:pt x="13170" y="12458"/>
                    </a:lnTo>
                    <a:lnTo>
                      <a:pt x="9483" y="8409"/>
                    </a:lnTo>
                    <a:lnTo>
                      <a:pt x="5795" y="4672"/>
                    </a:lnTo>
                    <a:lnTo>
                      <a:pt x="5795" y="2492"/>
                    </a:lnTo>
                    <a:lnTo>
                      <a:pt x="5795" y="1246"/>
                    </a:lnTo>
                    <a:lnTo>
                      <a:pt x="2108" y="0"/>
                    </a:lnTo>
                    <a:lnTo>
                      <a:pt x="0" y="2492"/>
                    </a:lnTo>
                    <a:lnTo>
                      <a:pt x="0" y="6852"/>
                    </a:lnTo>
                    <a:lnTo>
                      <a:pt x="4742" y="11160"/>
                    </a:lnTo>
                    <a:lnTo>
                      <a:pt x="7376" y="17121"/>
                    </a:lnTo>
                    <a:lnTo>
                      <a:pt x="7902" y="19689"/>
                    </a:lnTo>
                    <a:lnTo>
                      <a:pt x="10800" y="21600"/>
                    </a:lnTo>
                    <a:cubicBezTo>
                      <a:pt x="10800" y="21600"/>
                      <a:pt x="21600" y="19689"/>
                      <a:pt x="21600" y="19689"/>
                    </a:cubicBezTo>
                    <a:close/>
                    <a:moveTo>
                      <a:pt x="21600" y="19689"/>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sp>
            <p:nvSpPr>
              <p:cNvPr id="39" name="AutoShape 39">
                <a:extLst>
                  <a:ext uri="{FF2B5EF4-FFF2-40B4-BE49-F238E27FC236}">
                    <a16:creationId xmlns:a16="http://schemas.microsoft.com/office/drawing/2014/main" id="{E2637C76-EE3B-E5C9-FC91-8C46B91405AD}"/>
                  </a:ext>
                </a:extLst>
              </p:cNvPr>
              <p:cNvSpPr>
                <a:spLocks/>
              </p:cNvSpPr>
              <p:nvPr/>
            </p:nvSpPr>
            <p:spPr bwMode="auto">
              <a:xfrm>
                <a:off x="10673382" y="3944091"/>
                <a:ext cx="116794" cy="139358"/>
              </a:xfrm>
              <a:custGeom>
                <a:avLst/>
                <a:gdLst/>
                <a:ahLst/>
                <a:cxnLst/>
                <a:rect l="0" t="0" r="r" b="b"/>
                <a:pathLst>
                  <a:path w="21600" h="21600">
                    <a:moveTo>
                      <a:pt x="19906" y="21549"/>
                    </a:moveTo>
                    <a:lnTo>
                      <a:pt x="21600" y="12904"/>
                    </a:lnTo>
                    <a:lnTo>
                      <a:pt x="12918" y="14824"/>
                    </a:lnTo>
                    <a:lnTo>
                      <a:pt x="10588" y="12904"/>
                    </a:lnTo>
                    <a:lnTo>
                      <a:pt x="10588" y="8583"/>
                    </a:lnTo>
                    <a:lnTo>
                      <a:pt x="8047" y="4331"/>
                    </a:lnTo>
                    <a:lnTo>
                      <a:pt x="4235" y="0"/>
                    </a:lnTo>
                    <a:lnTo>
                      <a:pt x="0" y="2191"/>
                    </a:lnTo>
                    <a:lnTo>
                      <a:pt x="0" y="6812"/>
                    </a:lnTo>
                    <a:lnTo>
                      <a:pt x="2541" y="8583"/>
                    </a:lnTo>
                    <a:lnTo>
                      <a:pt x="0" y="10775"/>
                    </a:lnTo>
                    <a:lnTo>
                      <a:pt x="2118" y="12904"/>
                    </a:lnTo>
                    <a:lnTo>
                      <a:pt x="2118" y="14824"/>
                    </a:lnTo>
                    <a:lnTo>
                      <a:pt x="4235" y="18156"/>
                    </a:lnTo>
                    <a:lnTo>
                      <a:pt x="8470" y="18469"/>
                    </a:lnTo>
                    <a:lnTo>
                      <a:pt x="10800" y="21600"/>
                    </a:lnTo>
                    <a:cubicBezTo>
                      <a:pt x="10800" y="21600"/>
                      <a:pt x="19906" y="21549"/>
                      <a:pt x="19906" y="21549"/>
                    </a:cubicBezTo>
                    <a:close/>
                    <a:moveTo>
                      <a:pt x="19906" y="21549"/>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sp>
            <p:nvSpPr>
              <p:cNvPr id="40" name="AutoShape 41">
                <a:extLst>
                  <a:ext uri="{FF2B5EF4-FFF2-40B4-BE49-F238E27FC236}">
                    <a16:creationId xmlns:a16="http://schemas.microsoft.com/office/drawing/2014/main" id="{03CEDC93-3119-6550-CD0A-51227386FF67}"/>
                  </a:ext>
                </a:extLst>
              </p:cNvPr>
              <p:cNvSpPr>
                <a:spLocks/>
              </p:cNvSpPr>
              <p:nvPr/>
            </p:nvSpPr>
            <p:spPr bwMode="auto">
              <a:xfrm>
                <a:off x="10255754" y="3675109"/>
                <a:ext cx="524248" cy="295968"/>
              </a:xfrm>
              <a:custGeom>
                <a:avLst/>
                <a:gdLst/>
                <a:ahLst/>
                <a:cxnLst/>
                <a:rect l="0" t="0" r="r" b="b"/>
                <a:pathLst>
                  <a:path w="21600" h="21600">
                    <a:moveTo>
                      <a:pt x="2606" y="3046"/>
                    </a:moveTo>
                    <a:lnTo>
                      <a:pt x="0" y="6437"/>
                    </a:lnTo>
                    <a:lnTo>
                      <a:pt x="945" y="15579"/>
                    </a:lnTo>
                    <a:lnTo>
                      <a:pt x="378" y="16316"/>
                    </a:lnTo>
                    <a:lnTo>
                      <a:pt x="1134" y="18528"/>
                    </a:lnTo>
                    <a:lnTo>
                      <a:pt x="1134" y="21600"/>
                    </a:lnTo>
                    <a:lnTo>
                      <a:pt x="2048" y="21429"/>
                    </a:lnTo>
                    <a:lnTo>
                      <a:pt x="4702" y="20756"/>
                    </a:lnTo>
                    <a:lnTo>
                      <a:pt x="5346" y="20592"/>
                    </a:lnTo>
                    <a:lnTo>
                      <a:pt x="9882" y="19560"/>
                    </a:lnTo>
                    <a:lnTo>
                      <a:pt x="14983" y="18219"/>
                    </a:lnTo>
                    <a:lnTo>
                      <a:pt x="18144" y="17496"/>
                    </a:lnTo>
                    <a:lnTo>
                      <a:pt x="18765" y="16316"/>
                    </a:lnTo>
                    <a:lnTo>
                      <a:pt x="19852" y="16316"/>
                    </a:lnTo>
                    <a:lnTo>
                      <a:pt x="20324" y="15137"/>
                    </a:lnTo>
                    <a:lnTo>
                      <a:pt x="20750" y="14104"/>
                    </a:lnTo>
                    <a:lnTo>
                      <a:pt x="21600" y="13367"/>
                    </a:lnTo>
                    <a:lnTo>
                      <a:pt x="21222" y="12323"/>
                    </a:lnTo>
                    <a:lnTo>
                      <a:pt x="20324" y="11384"/>
                    </a:lnTo>
                    <a:lnTo>
                      <a:pt x="19852" y="10335"/>
                    </a:lnTo>
                    <a:lnTo>
                      <a:pt x="19987" y="8181"/>
                    </a:lnTo>
                    <a:lnTo>
                      <a:pt x="20324" y="6437"/>
                    </a:lnTo>
                    <a:lnTo>
                      <a:pt x="20324" y="4520"/>
                    </a:lnTo>
                    <a:lnTo>
                      <a:pt x="19852" y="3636"/>
                    </a:lnTo>
                    <a:lnTo>
                      <a:pt x="18765" y="2014"/>
                    </a:lnTo>
                    <a:lnTo>
                      <a:pt x="18387" y="0"/>
                    </a:lnTo>
                    <a:lnTo>
                      <a:pt x="16875" y="0"/>
                    </a:lnTo>
                    <a:lnTo>
                      <a:pt x="2996" y="4871"/>
                    </a:lnTo>
                    <a:cubicBezTo>
                      <a:pt x="2996" y="4871"/>
                      <a:pt x="2606" y="3046"/>
                      <a:pt x="2606" y="3046"/>
                    </a:cubicBezTo>
                    <a:close/>
                    <a:moveTo>
                      <a:pt x="2606" y="3046"/>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sp>
            <p:nvSpPr>
              <p:cNvPr id="41" name="AutoShape 42">
                <a:extLst>
                  <a:ext uri="{FF2B5EF4-FFF2-40B4-BE49-F238E27FC236}">
                    <a16:creationId xmlns:a16="http://schemas.microsoft.com/office/drawing/2014/main" id="{DEF3D705-CB6D-D11C-D313-535D3F00E4F8}"/>
                  </a:ext>
                </a:extLst>
              </p:cNvPr>
              <p:cNvSpPr>
                <a:spLocks/>
              </p:cNvSpPr>
              <p:nvPr/>
            </p:nvSpPr>
            <p:spPr bwMode="auto">
              <a:xfrm>
                <a:off x="10730010" y="3735276"/>
                <a:ext cx="120334" cy="242437"/>
              </a:xfrm>
              <a:custGeom>
                <a:avLst/>
                <a:gdLst/>
                <a:ahLst/>
                <a:cxnLst/>
                <a:rect l="0" t="0" r="r" b="b"/>
                <a:pathLst>
                  <a:path w="21600" h="21600">
                    <a:moveTo>
                      <a:pt x="10492" y="21600"/>
                    </a:moveTo>
                    <a:lnTo>
                      <a:pt x="14605" y="18743"/>
                    </a:lnTo>
                    <a:lnTo>
                      <a:pt x="17074" y="17100"/>
                    </a:lnTo>
                    <a:lnTo>
                      <a:pt x="18720" y="14400"/>
                    </a:lnTo>
                    <a:lnTo>
                      <a:pt x="21600" y="11160"/>
                    </a:lnTo>
                    <a:lnTo>
                      <a:pt x="21600" y="8379"/>
                    </a:lnTo>
                    <a:lnTo>
                      <a:pt x="19955" y="7099"/>
                    </a:lnTo>
                    <a:lnTo>
                      <a:pt x="16046" y="7099"/>
                    </a:lnTo>
                    <a:lnTo>
                      <a:pt x="16046" y="4860"/>
                    </a:lnTo>
                    <a:lnTo>
                      <a:pt x="17897" y="2340"/>
                    </a:lnTo>
                    <a:lnTo>
                      <a:pt x="16046" y="1080"/>
                    </a:lnTo>
                    <a:lnTo>
                      <a:pt x="10492" y="360"/>
                    </a:lnTo>
                    <a:lnTo>
                      <a:pt x="7611" y="360"/>
                    </a:lnTo>
                    <a:lnTo>
                      <a:pt x="2058" y="0"/>
                    </a:lnTo>
                    <a:lnTo>
                      <a:pt x="2058" y="1620"/>
                    </a:lnTo>
                    <a:lnTo>
                      <a:pt x="1051" y="3309"/>
                    </a:lnTo>
                    <a:lnTo>
                      <a:pt x="0" y="5940"/>
                    </a:lnTo>
                    <a:lnTo>
                      <a:pt x="2058" y="8379"/>
                    </a:lnTo>
                    <a:lnTo>
                      <a:pt x="5965" y="9525"/>
                    </a:lnTo>
                    <a:lnTo>
                      <a:pt x="5554" y="10800"/>
                    </a:lnTo>
                    <a:lnTo>
                      <a:pt x="2058" y="12960"/>
                    </a:lnTo>
                    <a:lnTo>
                      <a:pt x="0" y="14400"/>
                    </a:lnTo>
                    <a:lnTo>
                      <a:pt x="1" y="16672"/>
                    </a:lnTo>
                    <a:lnTo>
                      <a:pt x="2058" y="18360"/>
                    </a:lnTo>
                    <a:lnTo>
                      <a:pt x="7611" y="18743"/>
                    </a:lnTo>
                    <a:lnTo>
                      <a:pt x="10492" y="19800"/>
                    </a:lnTo>
                    <a:cubicBezTo>
                      <a:pt x="10492" y="19800"/>
                      <a:pt x="10492" y="21600"/>
                      <a:pt x="10492" y="21600"/>
                    </a:cubicBezTo>
                    <a:close/>
                    <a:moveTo>
                      <a:pt x="10492" y="21600"/>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grpSp>
        <p:grpSp>
          <p:nvGrpSpPr>
            <p:cNvPr id="26" name="Group 25">
              <a:extLst>
                <a:ext uri="{FF2B5EF4-FFF2-40B4-BE49-F238E27FC236}">
                  <a16:creationId xmlns:a16="http://schemas.microsoft.com/office/drawing/2014/main" id="{AAFCC79F-1343-A4EB-8F94-23D10931B0FC}"/>
                </a:ext>
              </a:extLst>
            </p:cNvPr>
            <p:cNvGrpSpPr/>
            <p:nvPr/>
          </p:nvGrpSpPr>
          <p:grpSpPr>
            <a:xfrm>
              <a:off x="4381852" y="2319013"/>
              <a:ext cx="854709" cy="682844"/>
              <a:chOff x="10312382" y="3030970"/>
              <a:chExt cx="981249" cy="783939"/>
            </a:xfrm>
            <a:solidFill>
              <a:schemeClr val="accent6">
                <a:lumMod val="60000"/>
                <a:lumOff val="40000"/>
              </a:schemeClr>
            </a:solidFill>
          </p:grpSpPr>
          <p:sp>
            <p:nvSpPr>
              <p:cNvPr id="27" name="AutoShape 43">
                <a:extLst>
                  <a:ext uri="{FF2B5EF4-FFF2-40B4-BE49-F238E27FC236}">
                    <a16:creationId xmlns:a16="http://schemas.microsoft.com/office/drawing/2014/main" id="{53984C5F-72F9-272C-69BA-124F21DF8461}"/>
                  </a:ext>
                </a:extLst>
              </p:cNvPr>
              <p:cNvSpPr>
                <a:spLocks/>
              </p:cNvSpPr>
              <p:nvPr/>
            </p:nvSpPr>
            <p:spPr bwMode="auto">
              <a:xfrm>
                <a:off x="10822029" y="3721120"/>
                <a:ext cx="175192" cy="93789"/>
              </a:xfrm>
              <a:custGeom>
                <a:avLst/>
                <a:gdLst/>
                <a:ahLst/>
                <a:cxnLst/>
                <a:rect l="0" t="0" r="r" b="b"/>
                <a:pathLst>
                  <a:path w="21600" h="21600">
                    <a:moveTo>
                      <a:pt x="16800" y="0"/>
                    </a:moveTo>
                    <a:lnTo>
                      <a:pt x="13412" y="3255"/>
                    </a:lnTo>
                    <a:lnTo>
                      <a:pt x="8612" y="7443"/>
                    </a:lnTo>
                    <a:lnTo>
                      <a:pt x="6070" y="9303"/>
                    </a:lnTo>
                    <a:lnTo>
                      <a:pt x="3811" y="11806"/>
                    </a:lnTo>
                    <a:lnTo>
                      <a:pt x="1270" y="9303"/>
                    </a:lnTo>
                    <a:lnTo>
                      <a:pt x="0" y="15814"/>
                    </a:lnTo>
                    <a:lnTo>
                      <a:pt x="0" y="21600"/>
                    </a:lnTo>
                    <a:lnTo>
                      <a:pt x="5788" y="17210"/>
                    </a:lnTo>
                    <a:lnTo>
                      <a:pt x="8400" y="15349"/>
                    </a:lnTo>
                    <a:lnTo>
                      <a:pt x="10306" y="10800"/>
                    </a:lnTo>
                    <a:lnTo>
                      <a:pt x="12564" y="10800"/>
                    </a:lnTo>
                    <a:lnTo>
                      <a:pt x="16800" y="6047"/>
                    </a:lnTo>
                    <a:lnTo>
                      <a:pt x="19341" y="3255"/>
                    </a:lnTo>
                    <a:lnTo>
                      <a:pt x="21600" y="0"/>
                    </a:lnTo>
                    <a:cubicBezTo>
                      <a:pt x="21600" y="0"/>
                      <a:pt x="16800" y="0"/>
                      <a:pt x="16800" y="0"/>
                    </a:cubicBezTo>
                    <a:close/>
                    <a:moveTo>
                      <a:pt x="16800" y="0"/>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sp>
            <p:nvSpPr>
              <p:cNvPr id="28" name="AutoShape 47">
                <a:extLst>
                  <a:ext uri="{FF2B5EF4-FFF2-40B4-BE49-F238E27FC236}">
                    <a16:creationId xmlns:a16="http://schemas.microsoft.com/office/drawing/2014/main" id="{94388618-A0A6-2DD0-5590-1293324A2878}"/>
                  </a:ext>
                </a:extLst>
              </p:cNvPr>
              <p:cNvSpPr>
                <a:spLocks/>
              </p:cNvSpPr>
              <p:nvPr/>
            </p:nvSpPr>
            <p:spPr bwMode="auto">
              <a:xfrm>
                <a:off x="10312382" y="3349501"/>
                <a:ext cx="538847" cy="414089"/>
              </a:xfrm>
              <a:custGeom>
                <a:avLst/>
                <a:gdLst/>
                <a:ahLst/>
                <a:cxnLst/>
                <a:rect l="0" t="0" r="r" b="b"/>
                <a:pathLst>
                  <a:path w="21600" h="21600">
                    <a:moveTo>
                      <a:pt x="18980" y="0"/>
                    </a:moveTo>
                    <a:lnTo>
                      <a:pt x="17648" y="0"/>
                    </a:lnTo>
                    <a:lnTo>
                      <a:pt x="15717" y="738"/>
                    </a:lnTo>
                    <a:lnTo>
                      <a:pt x="14431" y="738"/>
                    </a:lnTo>
                    <a:lnTo>
                      <a:pt x="13511" y="1457"/>
                    </a:lnTo>
                    <a:lnTo>
                      <a:pt x="12500" y="2740"/>
                    </a:lnTo>
                    <a:lnTo>
                      <a:pt x="11673" y="3688"/>
                    </a:lnTo>
                    <a:lnTo>
                      <a:pt x="11673" y="4742"/>
                    </a:lnTo>
                    <a:lnTo>
                      <a:pt x="10846" y="5795"/>
                    </a:lnTo>
                    <a:lnTo>
                      <a:pt x="10019" y="6322"/>
                    </a:lnTo>
                    <a:lnTo>
                      <a:pt x="10019" y="7270"/>
                    </a:lnTo>
                    <a:lnTo>
                      <a:pt x="10754" y="7270"/>
                    </a:lnTo>
                    <a:lnTo>
                      <a:pt x="10754" y="8640"/>
                    </a:lnTo>
                    <a:lnTo>
                      <a:pt x="10662" y="9272"/>
                    </a:lnTo>
                    <a:lnTo>
                      <a:pt x="10019" y="10853"/>
                    </a:lnTo>
                    <a:lnTo>
                      <a:pt x="9283" y="11274"/>
                    </a:lnTo>
                    <a:lnTo>
                      <a:pt x="8089" y="12143"/>
                    </a:lnTo>
                    <a:lnTo>
                      <a:pt x="6710" y="12143"/>
                    </a:lnTo>
                    <a:lnTo>
                      <a:pt x="5515" y="12143"/>
                    </a:lnTo>
                    <a:lnTo>
                      <a:pt x="4090" y="12143"/>
                    </a:lnTo>
                    <a:lnTo>
                      <a:pt x="3157" y="12644"/>
                    </a:lnTo>
                    <a:lnTo>
                      <a:pt x="1930" y="13698"/>
                    </a:lnTo>
                    <a:lnTo>
                      <a:pt x="2666" y="14857"/>
                    </a:lnTo>
                    <a:lnTo>
                      <a:pt x="1930" y="16226"/>
                    </a:lnTo>
                    <a:lnTo>
                      <a:pt x="1103" y="17754"/>
                    </a:lnTo>
                    <a:lnTo>
                      <a:pt x="0" y="19177"/>
                    </a:lnTo>
                    <a:lnTo>
                      <a:pt x="367" y="20546"/>
                    </a:lnTo>
                    <a:lnTo>
                      <a:pt x="2666" y="19943"/>
                    </a:lnTo>
                    <a:lnTo>
                      <a:pt x="13012" y="17284"/>
                    </a:lnTo>
                    <a:lnTo>
                      <a:pt x="14431" y="17000"/>
                    </a:lnTo>
                    <a:lnTo>
                      <a:pt x="15502" y="17596"/>
                    </a:lnTo>
                    <a:lnTo>
                      <a:pt x="16361" y="19144"/>
                    </a:lnTo>
                    <a:lnTo>
                      <a:pt x="17234" y="20230"/>
                    </a:lnTo>
                    <a:lnTo>
                      <a:pt x="20359" y="20862"/>
                    </a:lnTo>
                    <a:lnTo>
                      <a:pt x="20773" y="21600"/>
                    </a:lnTo>
                    <a:lnTo>
                      <a:pt x="21600" y="20230"/>
                    </a:lnTo>
                    <a:lnTo>
                      <a:pt x="21600" y="15489"/>
                    </a:lnTo>
                    <a:lnTo>
                      <a:pt x="21600" y="14330"/>
                    </a:lnTo>
                    <a:lnTo>
                      <a:pt x="21600" y="13065"/>
                    </a:lnTo>
                    <a:lnTo>
                      <a:pt x="21600" y="11169"/>
                    </a:lnTo>
                    <a:lnTo>
                      <a:pt x="20359" y="10083"/>
                    </a:lnTo>
                    <a:lnTo>
                      <a:pt x="20865" y="8640"/>
                    </a:lnTo>
                    <a:lnTo>
                      <a:pt x="20359" y="6849"/>
                    </a:lnTo>
                    <a:lnTo>
                      <a:pt x="19854" y="6849"/>
                    </a:lnTo>
                    <a:lnTo>
                      <a:pt x="19854" y="6006"/>
                    </a:lnTo>
                    <a:lnTo>
                      <a:pt x="19118" y="4952"/>
                    </a:lnTo>
                    <a:lnTo>
                      <a:pt x="19670" y="3899"/>
                    </a:lnTo>
                    <a:lnTo>
                      <a:pt x="19670" y="2950"/>
                    </a:lnTo>
                    <a:lnTo>
                      <a:pt x="19118" y="1457"/>
                    </a:lnTo>
                    <a:cubicBezTo>
                      <a:pt x="19118" y="1457"/>
                      <a:pt x="18980" y="0"/>
                      <a:pt x="18980" y="0"/>
                    </a:cubicBezTo>
                    <a:close/>
                    <a:moveTo>
                      <a:pt x="18980" y="0"/>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sp>
            <p:nvSpPr>
              <p:cNvPr id="29" name="AutoShape 44">
                <a:extLst>
                  <a:ext uri="{FF2B5EF4-FFF2-40B4-BE49-F238E27FC236}">
                    <a16:creationId xmlns:a16="http://schemas.microsoft.com/office/drawing/2014/main" id="{2D3FC121-8BF0-BF73-264F-4A967484A9B9}"/>
                  </a:ext>
                </a:extLst>
              </p:cNvPr>
              <p:cNvSpPr>
                <a:spLocks/>
              </p:cNvSpPr>
              <p:nvPr/>
            </p:nvSpPr>
            <p:spPr bwMode="auto">
              <a:xfrm>
                <a:off x="10850342" y="3622022"/>
                <a:ext cx="144223" cy="131393"/>
              </a:xfrm>
              <a:custGeom>
                <a:avLst/>
                <a:gdLst/>
                <a:ahLst/>
                <a:cxnLst/>
                <a:rect l="0" t="0" r="r" b="b"/>
                <a:pathLst>
                  <a:path w="21600" h="21600">
                    <a:moveTo>
                      <a:pt x="21600" y="10301"/>
                    </a:moveTo>
                    <a:lnTo>
                      <a:pt x="19886" y="0"/>
                    </a:lnTo>
                    <a:lnTo>
                      <a:pt x="15086" y="0"/>
                    </a:lnTo>
                    <a:lnTo>
                      <a:pt x="6514" y="1994"/>
                    </a:lnTo>
                    <a:lnTo>
                      <a:pt x="0" y="3655"/>
                    </a:lnTo>
                    <a:lnTo>
                      <a:pt x="0" y="8421"/>
                    </a:lnTo>
                    <a:lnTo>
                      <a:pt x="0" y="13292"/>
                    </a:lnTo>
                    <a:lnTo>
                      <a:pt x="0" y="16283"/>
                    </a:lnTo>
                    <a:lnTo>
                      <a:pt x="0" y="19938"/>
                    </a:lnTo>
                    <a:lnTo>
                      <a:pt x="0" y="21600"/>
                    </a:lnTo>
                    <a:lnTo>
                      <a:pt x="5486" y="16283"/>
                    </a:lnTo>
                    <a:lnTo>
                      <a:pt x="10800" y="13624"/>
                    </a:lnTo>
                    <a:lnTo>
                      <a:pt x="16457" y="10800"/>
                    </a:lnTo>
                    <a:cubicBezTo>
                      <a:pt x="16457" y="10800"/>
                      <a:pt x="21600" y="10301"/>
                      <a:pt x="21600" y="10301"/>
                    </a:cubicBezTo>
                    <a:close/>
                    <a:moveTo>
                      <a:pt x="21600" y="10301"/>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sp>
            <p:nvSpPr>
              <p:cNvPr id="30" name="AutoShape 45">
                <a:extLst>
                  <a:ext uri="{FF2B5EF4-FFF2-40B4-BE49-F238E27FC236}">
                    <a16:creationId xmlns:a16="http://schemas.microsoft.com/office/drawing/2014/main" id="{773335F3-AEAE-0475-110A-798CD86A6268}"/>
                  </a:ext>
                </a:extLst>
              </p:cNvPr>
              <p:cNvSpPr>
                <a:spLocks/>
              </p:cNvSpPr>
              <p:nvPr/>
            </p:nvSpPr>
            <p:spPr bwMode="auto">
              <a:xfrm>
                <a:off x="10984833" y="3611404"/>
                <a:ext cx="52646" cy="74767"/>
              </a:xfrm>
              <a:custGeom>
                <a:avLst/>
                <a:gdLst/>
                <a:ahLst/>
                <a:cxnLst/>
                <a:rect l="0" t="0" r="r" b="b"/>
                <a:pathLst>
                  <a:path w="21600" h="21600">
                    <a:moveTo>
                      <a:pt x="21600" y="8757"/>
                    </a:moveTo>
                    <a:lnTo>
                      <a:pt x="21600" y="11676"/>
                    </a:lnTo>
                    <a:lnTo>
                      <a:pt x="16903" y="15179"/>
                    </a:lnTo>
                    <a:lnTo>
                      <a:pt x="16903" y="18297"/>
                    </a:lnTo>
                    <a:lnTo>
                      <a:pt x="4696" y="21600"/>
                    </a:lnTo>
                    <a:lnTo>
                      <a:pt x="0" y="3503"/>
                    </a:lnTo>
                    <a:lnTo>
                      <a:pt x="4696" y="0"/>
                    </a:lnTo>
                    <a:lnTo>
                      <a:pt x="10801" y="0"/>
                    </a:lnTo>
                    <a:lnTo>
                      <a:pt x="16903" y="3503"/>
                    </a:lnTo>
                    <a:cubicBezTo>
                      <a:pt x="16903" y="3503"/>
                      <a:pt x="21600" y="8757"/>
                      <a:pt x="21600" y="8757"/>
                    </a:cubicBezTo>
                    <a:close/>
                    <a:moveTo>
                      <a:pt x="21600" y="8757"/>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sp>
            <p:nvSpPr>
              <p:cNvPr id="31" name="AutoShape 46">
                <a:extLst>
                  <a:ext uri="{FF2B5EF4-FFF2-40B4-BE49-F238E27FC236}">
                    <a16:creationId xmlns:a16="http://schemas.microsoft.com/office/drawing/2014/main" id="{1766BCB7-59AC-9179-08D9-A48274958F7A}"/>
                  </a:ext>
                </a:extLst>
              </p:cNvPr>
              <p:cNvSpPr>
                <a:spLocks/>
              </p:cNvSpPr>
              <p:nvPr/>
            </p:nvSpPr>
            <p:spPr bwMode="auto">
              <a:xfrm>
                <a:off x="10850343" y="3508323"/>
                <a:ext cx="281811" cy="140684"/>
              </a:xfrm>
              <a:custGeom>
                <a:avLst/>
                <a:gdLst/>
                <a:ahLst/>
                <a:cxnLst/>
                <a:rect l="0" t="0" r="r" b="b"/>
                <a:pathLst>
                  <a:path w="21600" h="21600">
                    <a:moveTo>
                      <a:pt x="0" y="9634"/>
                    </a:moveTo>
                    <a:lnTo>
                      <a:pt x="0" y="17715"/>
                    </a:lnTo>
                    <a:lnTo>
                      <a:pt x="0" y="19891"/>
                    </a:lnTo>
                    <a:lnTo>
                      <a:pt x="0" y="21134"/>
                    </a:lnTo>
                    <a:lnTo>
                      <a:pt x="908" y="20711"/>
                    </a:lnTo>
                    <a:lnTo>
                      <a:pt x="5532" y="18647"/>
                    </a:lnTo>
                    <a:lnTo>
                      <a:pt x="7727" y="17715"/>
                    </a:lnTo>
                    <a:lnTo>
                      <a:pt x="10185" y="17715"/>
                    </a:lnTo>
                    <a:lnTo>
                      <a:pt x="12205" y="15850"/>
                    </a:lnTo>
                    <a:lnTo>
                      <a:pt x="14224" y="19269"/>
                    </a:lnTo>
                    <a:lnTo>
                      <a:pt x="15278" y="21600"/>
                    </a:lnTo>
                    <a:lnTo>
                      <a:pt x="16156" y="21600"/>
                    </a:lnTo>
                    <a:lnTo>
                      <a:pt x="17386" y="19891"/>
                    </a:lnTo>
                    <a:lnTo>
                      <a:pt x="17386" y="17715"/>
                    </a:lnTo>
                    <a:lnTo>
                      <a:pt x="18790" y="20201"/>
                    </a:lnTo>
                    <a:lnTo>
                      <a:pt x="20195" y="17715"/>
                    </a:lnTo>
                    <a:lnTo>
                      <a:pt x="21600" y="17715"/>
                    </a:lnTo>
                    <a:lnTo>
                      <a:pt x="21600" y="14607"/>
                    </a:lnTo>
                    <a:lnTo>
                      <a:pt x="21600" y="12121"/>
                    </a:lnTo>
                    <a:lnTo>
                      <a:pt x="20019" y="11189"/>
                    </a:lnTo>
                    <a:lnTo>
                      <a:pt x="20722" y="14296"/>
                    </a:lnTo>
                    <a:lnTo>
                      <a:pt x="19844" y="15617"/>
                    </a:lnTo>
                    <a:lnTo>
                      <a:pt x="18790" y="15850"/>
                    </a:lnTo>
                    <a:lnTo>
                      <a:pt x="17737" y="13986"/>
                    </a:lnTo>
                    <a:lnTo>
                      <a:pt x="16859" y="12121"/>
                    </a:lnTo>
                    <a:lnTo>
                      <a:pt x="15454" y="9634"/>
                    </a:lnTo>
                    <a:lnTo>
                      <a:pt x="14224" y="9634"/>
                    </a:lnTo>
                    <a:lnTo>
                      <a:pt x="15102" y="6277"/>
                    </a:lnTo>
                    <a:lnTo>
                      <a:pt x="15805" y="5187"/>
                    </a:lnTo>
                    <a:lnTo>
                      <a:pt x="14224" y="2486"/>
                    </a:lnTo>
                    <a:lnTo>
                      <a:pt x="14224" y="0"/>
                    </a:lnTo>
                    <a:lnTo>
                      <a:pt x="12995" y="932"/>
                    </a:lnTo>
                    <a:lnTo>
                      <a:pt x="11966" y="3080"/>
                    </a:lnTo>
                    <a:lnTo>
                      <a:pt x="8956" y="6277"/>
                    </a:lnTo>
                    <a:lnTo>
                      <a:pt x="5532" y="6277"/>
                    </a:lnTo>
                    <a:lnTo>
                      <a:pt x="2810" y="8080"/>
                    </a:lnTo>
                    <a:cubicBezTo>
                      <a:pt x="2810" y="8080"/>
                      <a:pt x="0" y="9634"/>
                      <a:pt x="0" y="9634"/>
                    </a:cubicBezTo>
                    <a:close/>
                    <a:moveTo>
                      <a:pt x="0" y="9634"/>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sp>
            <p:nvSpPr>
              <p:cNvPr id="32" name="AutoShape 48">
                <a:extLst>
                  <a:ext uri="{FF2B5EF4-FFF2-40B4-BE49-F238E27FC236}">
                    <a16:creationId xmlns:a16="http://schemas.microsoft.com/office/drawing/2014/main" id="{1C454D75-D486-BD11-DEF2-BA850DCE56A1}"/>
                  </a:ext>
                </a:extLst>
              </p:cNvPr>
              <p:cNvSpPr>
                <a:spLocks/>
              </p:cNvSpPr>
              <p:nvPr/>
            </p:nvSpPr>
            <p:spPr bwMode="auto">
              <a:xfrm>
                <a:off x="10786638" y="3310569"/>
                <a:ext cx="145551" cy="260576"/>
              </a:xfrm>
              <a:custGeom>
                <a:avLst/>
                <a:gdLst/>
                <a:ahLst/>
                <a:cxnLst/>
                <a:rect l="0" t="0" r="r" b="b"/>
                <a:pathLst>
                  <a:path w="21600" h="21600">
                    <a:moveTo>
                      <a:pt x="21600" y="0"/>
                    </a:moveTo>
                    <a:lnTo>
                      <a:pt x="21600" y="2344"/>
                    </a:lnTo>
                    <a:lnTo>
                      <a:pt x="21600" y="4353"/>
                    </a:lnTo>
                    <a:lnTo>
                      <a:pt x="20409" y="5497"/>
                    </a:lnTo>
                    <a:lnTo>
                      <a:pt x="18113" y="6530"/>
                    </a:lnTo>
                    <a:lnTo>
                      <a:pt x="18113" y="8707"/>
                    </a:lnTo>
                    <a:lnTo>
                      <a:pt x="18113" y="11721"/>
                    </a:lnTo>
                    <a:lnTo>
                      <a:pt x="16523" y="14353"/>
                    </a:lnTo>
                    <a:lnTo>
                      <a:pt x="16542" y="19134"/>
                    </a:lnTo>
                    <a:lnTo>
                      <a:pt x="17408" y="20344"/>
                    </a:lnTo>
                    <a:lnTo>
                      <a:pt x="9694" y="21600"/>
                    </a:lnTo>
                    <a:lnTo>
                      <a:pt x="6665" y="19791"/>
                    </a:lnTo>
                    <a:lnTo>
                      <a:pt x="5103" y="19204"/>
                    </a:lnTo>
                    <a:lnTo>
                      <a:pt x="6550" y="17430"/>
                    </a:lnTo>
                    <a:lnTo>
                      <a:pt x="6607" y="16354"/>
                    </a:lnTo>
                    <a:lnTo>
                      <a:pt x="5649" y="14897"/>
                    </a:lnTo>
                    <a:lnTo>
                      <a:pt x="5103" y="14065"/>
                    </a:lnTo>
                    <a:lnTo>
                      <a:pt x="3232" y="14065"/>
                    </a:lnTo>
                    <a:lnTo>
                      <a:pt x="3232" y="12726"/>
                    </a:lnTo>
                    <a:lnTo>
                      <a:pt x="511" y="11051"/>
                    </a:lnTo>
                    <a:lnTo>
                      <a:pt x="1771" y="10017"/>
                    </a:lnTo>
                    <a:lnTo>
                      <a:pt x="2551" y="9377"/>
                    </a:lnTo>
                    <a:lnTo>
                      <a:pt x="2011" y="7242"/>
                    </a:lnTo>
                    <a:lnTo>
                      <a:pt x="511" y="5497"/>
                    </a:lnTo>
                    <a:lnTo>
                      <a:pt x="0" y="3181"/>
                    </a:lnTo>
                    <a:lnTo>
                      <a:pt x="5103" y="2511"/>
                    </a:lnTo>
                    <a:lnTo>
                      <a:pt x="9694" y="1172"/>
                    </a:lnTo>
                    <a:lnTo>
                      <a:pt x="16157" y="0"/>
                    </a:lnTo>
                    <a:cubicBezTo>
                      <a:pt x="16157" y="0"/>
                      <a:pt x="21600" y="0"/>
                      <a:pt x="21600" y="0"/>
                    </a:cubicBezTo>
                    <a:close/>
                    <a:moveTo>
                      <a:pt x="21600" y="0"/>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sp>
            <p:nvSpPr>
              <p:cNvPr id="33" name="AutoShape 49">
                <a:extLst>
                  <a:ext uri="{FF2B5EF4-FFF2-40B4-BE49-F238E27FC236}">
                    <a16:creationId xmlns:a16="http://schemas.microsoft.com/office/drawing/2014/main" id="{B751CE3E-299D-3322-8A10-32AB1F669CB8}"/>
                  </a:ext>
                </a:extLst>
              </p:cNvPr>
              <p:cNvSpPr>
                <a:spLocks/>
              </p:cNvSpPr>
              <p:nvPr/>
            </p:nvSpPr>
            <p:spPr bwMode="auto">
              <a:xfrm>
                <a:off x="10896353" y="3282256"/>
                <a:ext cx="142011" cy="271635"/>
              </a:xfrm>
              <a:custGeom>
                <a:avLst/>
                <a:gdLst/>
                <a:ahLst/>
                <a:cxnLst/>
                <a:rect l="0" t="0" r="r" b="b"/>
                <a:pathLst>
                  <a:path w="21600" h="21600">
                    <a:moveTo>
                      <a:pt x="21600" y="17826"/>
                    </a:moveTo>
                    <a:lnTo>
                      <a:pt x="18744" y="18693"/>
                    </a:lnTo>
                    <a:lnTo>
                      <a:pt x="15329" y="20216"/>
                    </a:lnTo>
                    <a:lnTo>
                      <a:pt x="11149" y="21070"/>
                    </a:lnTo>
                    <a:lnTo>
                      <a:pt x="5574" y="21600"/>
                    </a:lnTo>
                    <a:lnTo>
                      <a:pt x="1281" y="21600"/>
                    </a:lnTo>
                    <a:lnTo>
                      <a:pt x="0" y="19925"/>
                    </a:lnTo>
                    <a:lnTo>
                      <a:pt x="0" y="17826"/>
                    </a:lnTo>
                    <a:lnTo>
                      <a:pt x="484" y="15279"/>
                    </a:lnTo>
                    <a:lnTo>
                      <a:pt x="2003" y="12446"/>
                    </a:lnTo>
                    <a:lnTo>
                      <a:pt x="2003" y="10439"/>
                    </a:lnTo>
                    <a:lnTo>
                      <a:pt x="2003" y="8351"/>
                    </a:lnTo>
                    <a:lnTo>
                      <a:pt x="5574" y="6263"/>
                    </a:lnTo>
                    <a:lnTo>
                      <a:pt x="5574" y="4336"/>
                    </a:lnTo>
                    <a:lnTo>
                      <a:pt x="5574" y="2088"/>
                    </a:lnTo>
                    <a:lnTo>
                      <a:pt x="5574" y="964"/>
                    </a:lnTo>
                    <a:lnTo>
                      <a:pt x="9058" y="0"/>
                    </a:lnTo>
                    <a:lnTo>
                      <a:pt x="17594" y="13008"/>
                    </a:lnTo>
                    <a:lnTo>
                      <a:pt x="21600" y="14453"/>
                    </a:lnTo>
                    <a:lnTo>
                      <a:pt x="21600" y="15899"/>
                    </a:lnTo>
                    <a:cubicBezTo>
                      <a:pt x="21600" y="15899"/>
                      <a:pt x="21600" y="17826"/>
                      <a:pt x="21600" y="17826"/>
                    </a:cubicBezTo>
                    <a:close/>
                    <a:moveTo>
                      <a:pt x="21600" y="17826"/>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sp>
            <p:nvSpPr>
              <p:cNvPr id="34" name="AutoShape 50">
                <a:extLst>
                  <a:ext uri="{FF2B5EF4-FFF2-40B4-BE49-F238E27FC236}">
                    <a16:creationId xmlns:a16="http://schemas.microsoft.com/office/drawing/2014/main" id="{74DB53F7-1B5A-0181-36BA-1BFE40C0845D}"/>
                  </a:ext>
                </a:extLst>
              </p:cNvPr>
              <p:cNvSpPr>
                <a:spLocks/>
              </p:cNvSpPr>
              <p:nvPr/>
            </p:nvSpPr>
            <p:spPr bwMode="auto">
              <a:xfrm>
                <a:off x="10956519" y="3030970"/>
                <a:ext cx="337112" cy="436652"/>
              </a:xfrm>
              <a:custGeom>
                <a:avLst/>
                <a:gdLst/>
                <a:ahLst/>
                <a:cxnLst/>
                <a:rect l="0" t="0" r="r" b="b"/>
                <a:pathLst>
                  <a:path w="21600" h="21600">
                    <a:moveTo>
                      <a:pt x="21600" y="11400"/>
                    </a:moveTo>
                    <a:lnTo>
                      <a:pt x="20571" y="10968"/>
                    </a:lnTo>
                    <a:lnTo>
                      <a:pt x="20571" y="10300"/>
                    </a:lnTo>
                    <a:lnTo>
                      <a:pt x="20571" y="9600"/>
                    </a:lnTo>
                    <a:lnTo>
                      <a:pt x="18661" y="9600"/>
                    </a:lnTo>
                    <a:lnTo>
                      <a:pt x="17926" y="8700"/>
                    </a:lnTo>
                    <a:lnTo>
                      <a:pt x="17926" y="7900"/>
                    </a:lnTo>
                    <a:lnTo>
                      <a:pt x="16457" y="7900"/>
                    </a:lnTo>
                    <a:lnTo>
                      <a:pt x="15575" y="7100"/>
                    </a:lnTo>
                    <a:lnTo>
                      <a:pt x="15575" y="5500"/>
                    </a:lnTo>
                    <a:lnTo>
                      <a:pt x="14253" y="3800"/>
                    </a:lnTo>
                    <a:lnTo>
                      <a:pt x="13518" y="2500"/>
                    </a:lnTo>
                    <a:lnTo>
                      <a:pt x="13518" y="1300"/>
                    </a:lnTo>
                    <a:lnTo>
                      <a:pt x="12343" y="500"/>
                    </a:lnTo>
                    <a:lnTo>
                      <a:pt x="10433" y="0"/>
                    </a:lnTo>
                    <a:lnTo>
                      <a:pt x="9257" y="0"/>
                    </a:lnTo>
                    <a:lnTo>
                      <a:pt x="7935" y="800"/>
                    </a:lnTo>
                    <a:lnTo>
                      <a:pt x="6906" y="1300"/>
                    </a:lnTo>
                    <a:lnTo>
                      <a:pt x="6906" y="500"/>
                    </a:lnTo>
                    <a:lnTo>
                      <a:pt x="6171" y="0"/>
                    </a:lnTo>
                    <a:lnTo>
                      <a:pt x="5290" y="600"/>
                    </a:lnTo>
                    <a:lnTo>
                      <a:pt x="4555" y="1400"/>
                    </a:lnTo>
                    <a:lnTo>
                      <a:pt x="3600" y="3000"/>
                    </a:lnTo>
                    <a:lnTo>
                      <a:pt x="2645" y="4300"/>
                    </a:lnTo>
                    <a:lnTo>
                      <a:pt x="3600" y="5700"/>
                    </a:lnTo>
                    <a:lnTo>
                      <a:pt x="2425" y="6800"/>
                    </a:lnTo>
                    <a:lnTo>
                      <a:pt x="2645" y="7800"/>
                    </a:lnTo>
                    <a:lnTo>
                      <a:pt x="2645" y="9000"/>
                    </a:lnTo>
                    <a:lnTo>
                      <a:pt x="1910" y="10000"/>
                    </a:lnTo>
                    <a:lnTo>
                      <a:pt x="1910" y="10968"/>
                    </a:lnTo>
                    <a:lnTo>
                      <a:pt x="1910" y="12000"/>
                    </a:lnTo>
                    <a:lnTo>
                      <a:pt x="0" y="12600"/>
                    </a:lnTo>
                    <a:lnTo>
                      <a:pt x="3600" y="20700"/>
                    </a:lnTo>
                    <a:lnTo>
                      <a:pt x="5290" y="21600"/>
                    </a:lnTo>
                    <a:lnTo>
                      <a:pt x="6465" y="21200"/>
                    </a:lnTo>
                    <a:lnTo>
                      <a:pt x="7200" y="20350"/>
                    </a:lnTo>
                    <a:lnTo>
                      <a:pt x="6906" y="19325"/>
                    </a:lnTo>
                    <a:lnTo>
                      <a:pt x="7641" y="18500"/>
                    </a:lnTo>
                    <a:lnTo>
                      <a:pt x="9110" y="18200"/>
                    </a:lnTo>
                    <a:lnTo>
                      <a:pt x="9110" y="18900"/>
                    </a:lnTo>
                    <a:lnTo>
                      <a:pt x="10873" y="17600"/>
                    </a:lnTo>
                    <a:lnTo>
                      <a:pt x="11461" y="16900"/>
                    </a:lnTo>
                    <a:lnTo>
                      <a:pt x="12784" y="15800"/>
                    </a:lnTo>
                    <a:lnTo>
                      <a:pt x="13077" y="15000"/>
                    </a:lnTo>
                    <a:lnTo>
                      <a:pt x="14106" y="15000"/>
                    </a:lnTo>
                    <a:lnTo>
                      <a:pt x="15575" y="13900"/>
                    </a:lnTo>
                    <a:lnTo>
                      <a:pt x="17339" y="13900"/>
                    </a:lnTo>
                    <a:lnTo>
                      <a:pt x="18073" y="13100"/>
                    </a:lnTo>
                    <a:lnTo>
                      <a:pt x="19249" y="12600"/>
                    </a:lnTo>
                    <a:lnTo>
                      <a:pt x="19984" y="11900"/>
                    </a:lnTo>
                    <a:cubicBezTo>
                      <a:pt x="19984" y="11900"/>
                      <a:pt x="21600" y="11400"/>
                      <a:pt x="21600" y="11400"/>
                    </a:cubicBezTo>
                    <a:close/>
                    <a:moveTo>
                      <a:pt x="21600" y="11400"/>
                    </a:moveTo>
                  </a:path>
                </a:pathLst>
              </a:custGeom>
              <a:grpFill/>
              <a:ln w="12700" cap="flat" cmpd="sng">
                <a:solidFill>
                  <a:schemeClr val="bg1"/>
                </a:solidFill>
                <a:prstDash val="solid"/>
                <a:miter lim="800000"/>
                <a:headEnd type="none" w="med" len="med"/>
                <a:tailEnd type="none" w="med" len="med"/>
              </a:ln>
            </p:spPr>
            <p:txBody>
              <a:bodyPr lIns="0" tIns="0" rIns="0" bIns="0"/>
              <a:lstStyle/>
              <a:p>
                <a:pPr defTabSz="914400">
                  <a:defRPr/>
                </a:pPr>
                <a:endParaRPr lang="en-US" kern="0">
                  <a:solidFill>
                    <a:sysClr val="windowText" lastClr="000000"/>
                  </a:solidFill>
                  <a:latin typeface="Tw Cen MT Regular"/>
                </a:endParaRPr>
              </a:p>
            </p:txBody>
          </p:sp>
        </p:grpSp>
      </p:grpSp>
      <p:sp>
        <p:nvSpPr>
          <p:cNvPr id="10" name="Rectangle 9">
            <a:extLst>
              <a:ext uri="{FF2B5EF4-FFF2-40B4-BE49-F238E27FC236}">
                <a16:creationId xmlns:a16="http://schemas.microsoft.com/office/drawing/2014/main" id="{0614363C-EA6B-4919-A5E3-FE91EB5AFFB9}"/>
              </a:ext>
            </a:extLst>
          </p:cNvPr>
          <p:cNvSpPr/>
          <p:nvPr/>
        </p:nvSpPr>
        <p:spPr>
          <a:xfrm rot="10800000">
            <a:off x="509947" y="1609354"/>
            <a:ext cx="11153866" cy="4706595"/>
          </a:xfrm>
          <a:prstGeom prst="rect">
            <a:avLst/>
          </a:prstGeom>
          <a:gradFill>
            <a:gsLst>
              <a:gs pos="14000">
                <a:srgbClr val="000A1D">
                  <a:alpha val="30478"/>
                </a:srgbClr>
              </a:gs>
              <a:gs pos="2000">
                <a:schemeClr val="tx1">
                  <a:alpha val="0"/>
                </a:schemeClr>
              </a:gs>
              <a:gs pos="53000">
                <a:schemeClr val="tx1">
                  <a:alpha val="7000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3AED089-D381-CAA2-13EC-24AD212176B8}"/>
              </a:ext>
            </a:extLst>
          </p:cNvPr>
          <p:cNvSpPr txBox="1">
            <a:spLocks/>
          </p:cNvSpPr>
          <p:nvPr/>
        </p:nvSpPr>
        <p:spPr>
          <a:xfrm>
            <a:off x="479518" y="4501024"/>
            <a:ext cx="5674134" cy="136942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0" i="0" kern="120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algn="ctr"/>
            <a:r>
              <a:rPr lang="en-US" sz="5400" b="1" dirty="0">
                <a:solidFill>
                  <a:schemeClr val="tx2">
                    <a:lumMod val="25000"/>
                  </a:schemeClr>
                </a:solidFill>
              </a:rPr>
              <a:t>Securing Power</a:t>
            </a:r>
          </a:p>
          <a:p>
            <a:pPr algn="ctr"/>
            <a:endParaRPr lang="en-US" sz="2400" dirty="0">
              <a:solidFill>
                <a:schemeClr val="tx2">
                  <a:lumMod val="25000"/>
                </a:schemeClr>
              </a:solidFill>
            </a:endParaRPr>
          </a:p>
        </p:txBody>
      </p:sp>
      <p:grpSp>
        <p:nvGrpSpPr>
          <p:cNvPr id="78" name="Group 77">
            <a:extLst>
              <a:ext uri="{FF2B5EF4-FFF2-40B4-BE49-F238E27FC236}">
                <a16:creationId xmlns:a16="http://schemas.microsoft.com/office/drawing/2014/main" id="{84BEA056-8EF9-0F3F-D787-E1138AF5C7A3}"/>
              </a:ext>
            </a:extLst>
          </p:cNvPr>
          <p:cNvGrpSpPr/>
          <p:nvPr/>
        </p:nvGrpSpPr>
        <p:grpSpPr>
          <a:xfrm>
            <a:off x="6189563" y="4686235"/>
            <a:ext cx="5750682" cy="923330"/>
            <a:chOff x="-130224" y="3091568"/>
            <a:chExt cx="5750682" cy="923330"/>
          </a:xfrm>
        </p:grpSpPr>
        <p:sp>
          <p:nvSpPr>
            <p:cNvPr id="79" name="TextBox 78">
              <a:extLst>
                <a:ext uri="{FF2B5EF4-FFF2-40B4-BE49-F238E27FC236}">
                  <a16:creationId xmlns:a16="http://schemas.microsoft.com/office/drawing/2014/main" id="{1571D4EC-44A1-0F50-1A47-BFCC8C5929B1}"/>
                </a:ext>
              </a:extLst>
            </p:cNvPr>
            <p:cNvSpPr txBox="1"/>
            <p:nvPr/>
          </p:nvSpPr>
          <p:spPr>
            <a:xfrm>
              <a:off x="-130224" y="3091568"/>
              <a:ext cx="5750682" cy="923330"/>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5400" b="1" spc="-150" dirty="0">
                  <a:ln w="25400">
                    <a:noFill/>
                  </a:ln>
                  <a:solidFill>
                    <a:schemeClr val="tx2">
                      <a:lumMod val="25000"/>
                    </a:schemeClr>
                  </a:solidFill>
                  <a:effectLst>
                    <a:outerShdw blurRad="222073" algn="ctr" rotWithShape="0">
                      <a:prstClr val="black">
                        <a:alpha val="49000"/>
                      </a:prstClr>
                    </a:outerShdw>
                  </a:effectLst>
                  <a:latin typeface="Amazon Ember Display" panose="020F0603020204020204" pitchFamily="34" charset="0"/>
                  <a:ea typeface="Amazon Ember Display" panose="020F0603020204020204" pitchFamily="34" charset="0"/>
                  <a:cs typeface="Amazon Ember Display" panose="020F0603020204020204" pitchFamily="34" charset="0"/>
                </a:rPr>
                <a:t>Getting Trucks</a:t>
              </a:r>
              <a:endParaRPr kumimoji="0" lang="en-CA" sz="5400" b="1" i="0" u="none" strike="noStrike" kern="1200" cap="none" spc="-150" normalizeH="0" baseline="0" noProof="0" dirty="0">
                <a:ln w="25400">
                  <a:noFill/>
                </a:ln>
                <a:solidFill>
                  <a:schemeClr val="tx2">
                    <a:lumMod val="25000"/>
                  </a:schemeClr>
                </a:solidFill>
                <a:effectLst>
                  <a:outerShdw blurRad="222073" algn="ctr" rotWithShape="0">
                    <a:prstClr val="black">
                      <a:alpha val="49000"/>
                    </a:prstClr>
                  </a:outerShdw>
                </a:effectLst>
                <a:uLnTx/>
                <a:uFillTx/>
                <a:latin typeface="Amazon Ember Display" panose="020F0603020204020204" pitchFamily="34" charset="0"/>
                <a:ea typeface="Amazon Ember Display" panose="020F0603020204020204" pitchFamily="34" charset="0"/>
                <a:cs typeface="Amazon Ember Display" panose="020F0603020204020204" pitchFamily="34" charset="0"/>
              </a:endParaRPr>
            </a:p>
          </p:txBody>
        </p:sp>
        <p:sp>
          <p:nvSpPr>
            <p:cNvPr id="81" name="TextBox 80">
              <a:extLst>
                <a:ext uri="{FF2B5EF4-FFF2-40B4-BE49-F238E27FC236}">
                  <a16:creationId xmlns:a16="http://schemas.microsoft.com/office/drawing/2014/main" id="{B1677B4F-735A-4927-903F-502DE1A10990}"/>
                </a:ext>
              </a:extLst>
            </p:cNvPr>
            <p:cNvSpPr txBox="1"/>
            <p:nvPr/>
          </p:nvSpPr>
          <p:spPr>
            <a:xfrm>
              <a:off x="666435" y="3444783"/>
              <a:ext cx="4012731" cy="461665"/>
            </a:xfrm>
            <a:prstGeom prst="rect">
              <a:avLst/>
            </a:prstGeom>
            <a:noFill/>
          </p:spPr>
          <p:txBody>
            <a:bodyPr wrap="square">
              <a:spAutoFit/>
            </a:bodyPr>
            <a:lstStyle/>
            <a:p>
              <a:pPr algn="ctr">
                <a:spcBef>
                  <a:spcPts val="500"/>
                </a:spcBef>
                <a:buClr>
                  <a:srgbClr val="ACBACF"/>
                </a:buClr>
                <a:buSzPct val="90000"/>
                <a:defRPr/>
              </a:pPr>
              <a:endParaRPr lang="en-US" sz="2400" dirty="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endParaRPr>
            </a:p>
          </p:txBody>
        </p:sp>
      </p:grpSp>
    </p:spTree>
    <p:extLst>
      <p:ext uri="{BB962C8B-B14F-4D97-AF65-F5344CB8AC3E}">
        <p14:creationId xmlns:p14="http://schemas.microsoft.com/office/powerpoint/2010/main" val="326394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42" presetClass="path" presetSubtype="0" decel="100000" fill="hold" grpId="1" nodeType="withEffect">
                                  <p:stCondLst>
                                    <p:cond delay="0"/>
                                  </p:stCondLst>
                                  <p:childTnLst>
                                    <p:animMotion origin="layout" path="M 4.79167E-6 1.48148E-6 L 4.79167E-6 0.03542 " pathEditMode="relative" rAng="0" ptsTypes="AA">
                                      <p:cBhvr>
                                        <p:cTn id="9" dur="500" spd="-100000" fill="hold"/>
                                        <p:tgtEl>
                                          <p:spTgt spid="2"/>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42" presetClass="path" presetSubtype="0" decel="100000" fill="hold" grpId="1" nodeType="withEffect">
                                  <p:stCondLst>
                                    <p:cond delay="0"/>
                                  </p:stCondLst>
                                  <p:childTnLst>
                                    <p:animMotion origin="layout" path="M 6.25E-7 -7.40741E-7 L 6.25E-7 0.03542 " pathEditMode="relative" rAng="0" ptsTypes="AA">
                                      <p:cBhvr>
                                        <p:cTn id="14" dur="500" spd="-100000" fill="hold"/>
                                        <p:tgtEl>
                                          <p:spTgt spid="10"/>
                                        </p:tgtEl>
                                        <p:attrNameLst>
                                          <p:attrName>ppt_x</p:attrName>
                                          <p:attrName>ppt_y</p:attrName>
                                        </p:attrNameLst>
                                      </p:cBhvr>
                                      <p:rCtr x="0" y="1759"/>
                                    </p:animMotion>
                                  </p:childTnLst>
                                </p:cTn>
                              </p:par>
                              <p:par>
                                <p:cTn id="15" presetID="10" presetClass="entr" presetSubtype="0" fill="hold" nodeType="with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fade">
                                      <p:cBhvr>
                                        <p:cTn id="17" dur="500"/>
                                        <p:tgtEl>
                                          <p:spTgt spid="78"/>
                                        </p:tgtEl>
                                      </p:cBhvr>
                                    </p:animEffect>
                                  </p:childTnLst>
                                </p:cTn>
                              </p:par>
                              <p:par>
                                <p:cTn id="18" presetID="42" presetClass="path" presetSubtype="0" decel="100000" fill="hold" nodeType="withEffect">
                                  <p:stCondLst>
                                    <p:cond delay="0"/>
                                  </p:stCondLst>
                                  <p:childTnLst>
                                    <p:animMotion origin="layout" path="M 0 2.59259E-6 L 0 0.03541 " pathEditMode="relative" rAng="0" ptsTypes="AA">
                                      <p:cBhvr>
                                        <p:cTn id="19" dur="500" spd="-100000" fill="hold"/>
                                        <p:tgtEl>
                                          <p:spTgt spid="78"/>
                                        </p:tgtEl>
                                        <p:attrNameLst>
                                          <p:attrName>ppt_x</p:attrName>
                                          <p:attrName>ppt_y</p:attrName>
                                        </p:attrNameLst>
                                      </p:cBhvr>
                                      <p:rCtr x="0" y="1759"/>
                                    </p:animMotion>
                                  </p:childTnLst>
                                </p:cTn>
                              </p:par>
                              <p:par>
                                <p:cTn id="20" presetID="10"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42" presetClass="path" presetSubtype="0" decel="100000" fill="hold" nodeType="withEffect">
                                  <p:stCondLst>
                                    <p:cond delay="0"/>
                                  </p:stCondLst>
                                  <p:childTnLst>
                                    <p:animMotion origin="layout" path="M 3.54167E-6 4.44444E-6 L 3.54167E-6 0.03541 " pathEditMode="relative" rAng="0" ptsTypes="AA">
                                      <p:cBhvr>
                                        <p:cTn id="24" dur="500" spd="-100000" fill="hold"/>
                                        <p:tgtEl>
                                          <p:spTgt spid="3"/>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2" grpId="0"/>
      <p:bldP spid="2"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0BC40D-6B28-B087-FBCC-17117CCE217E}"/>
              </a:ext>
            </a:extLst>
          </p:cNvPr>
          <p:cNvPicPr/>
          <p:nvPr/>
        </p:nvPicPr>
        <p:blipFill>
          <a:blip r:embed="rId3">
            <a:alphaModFix amt="20000"/>
          </a:blip>
          <a:srcRect l="31" r="31"/>
          <a:stretch/>
        </p:blipFill>
        <p:spPr>
          <a:xfrm>
            <a:off x="4382538" y="-5687202"/>
            <a:ext cx="12544491" cy="12552336"/>
          </a:xfrm>
          <a:prstGeom prst="rect">
            <a:avLst/>
          </a:prstGeom>
        </p:spPr>
      </p:pic>
      <p:pic>
        <p:nvPicPr>
          <p:cNvPr id="3" name="Picture 2">
            <a:extLst>
              <a:ext uri="{FF2B5EF4-FFF2-40B4-BE49-F238E27FC236}">
                <a16:creationId xmlns:a16="http://schemas.microsoft.com/office/drawing/2014/main" id="{F9AD87AC-5903-56C1-4922-ABF05CE9A325}"/>
              </a:ext>
            </a:extLst>
          </p:cNvPr>
          <p:cNvPicPr/>
          <p:nvPr/>
        </p:nvPicPr>
        <p:blipFill>
          <a:blip r:embed="rId3">
            <a:alphaModFix amt="20000"/>
          </a:blip>
          <a:srcRect l="25" r="25"/>
          <a:stretch/>
        </p:blipFill>
        <p:spPr>
          <a:xfrm rot="1559075">
            <a:off x="-4470883" y="259648"/>
            <a:ext cx="10701760" cy="10707112"/>
          </a:xfrm>
          <a:prstGeom prst="rect">
            <a:avLst/>
          </a:prstGeom>
        </p:spPr>
      </p:pic>
      <p:sp>
        <p:nvSpPr>
          <p:cNvPr id="4" name="Rounded Rectangle 3">
            <a:extLst>
              <a:ext uri="{FF2B5EF4-FFF2-40B4-BE49-F238E27FC236}">
                <a16:creationId xmlns:a16="http://schemas.microsoft.com/office/drawing/2014/main" id="{C73BDEC9-4983-3A3F-4F20-4F4449CDA716}"/>
              </a:ext>
            </a:extLst>
          </p:cNvPr>
          <p:cNvSpPr/>
          <p:nvPr/>
        </p:nvSpPr>
        <p:spPr>
          <a:xfrm>
            <a:off x="515938" y="1454335"/>
            <a:ext cx="11155474" cy="4352191"/>
          </a:xfrm>
          <a:prstGeom prst="roundRect">
            <a:avLst>
              <a:gd name="adj" fmla="val 7621"/>
            </a:avLst>
          </a:prstGeom>
          <a:solidFill>
            <a:srgbClr val="8C297D">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200">
              <a:solidFill>
                <a:schemeClr val="bg1">
                  <a:alpha val="50000"/>
                </a:schemeClr>
              </a:solidFill>
              <a:latin typeface="Amazon Ember Display" panose="020F0603020204020204" pitchFamily="34" charset="0"/>
              <a:ea typeface="Amazon Ember Display" panose="020F0603020204020204" pitchFamily="34" charset="0"/>
              <a:cs typeface="Amazon Ember Display" panose="020F0603020204020204" pitchFamily="34" charset="0"/>
            </a:endParaRPr>
          </a:p>
        </p:txBody>
      </p:sp>
      <p:sp>
        <p:nvSpPr>
          <p:cNvPr id="7" name="Title 1">
            <a:extLst>
              <a:ext uri="{FF2B5EF4-FFF2-40B4-BE49-F238E27FC236}">
                <a16:creationId xmlns:a16="http://schemas.microsoft.com/office/drawing/2014/main" id="{D178976E-C7D7-B0B4-58CA-F0CA5F14FEB9}"/>
              </a:ext>
            </a:extLst>
          </p:cNvPr>
          <p:cNvSpPr txBox="1">
            <a:spLocks/>
          </p:cNvSpPr>
          <p:nvPr/>
        </p:nvSpPr>
        <p:spPr>
          <a:xfrm>
            <a:off x="828424" y="584557"/>
            <a:ext cx="1664778" cy="22700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9200" b="0" i="0" u="none" strike="noStrike" kern="1200" cap="none" spc="0" normalizeH="0" baseline="0" noProof="0" dirty="0">
              <a:ln>
                <a:noFill/>
              </a:ln>
              <a:solidFill>
                <a:srgbClr val="FFFFFF"/>
              </a:solidFill>
              <a:effectLst/>
              <a:uLnTx/>
              <a:uFillTx/>
              <a:latin typeface="Arial" panose="020B0604020202020204" pitchFamily="34" charset="0"/>
              <a:ea typeface="Amazon Ember Display" panose="020F0603020204020204" pitchFamily="34" charset="0"/>
              <a:cs typeface="Arial" panose="020B0604020202020204" pitchFamily="34" charset="0"/>
            </a:endParaRPr>
          </a:p>
        </p:txBody>
      </p:sp>
      <p:sp>
        <p:nvSpPr>
          <p:cNvPr id="8" name="Title 1">
            <a:extLst>
              <a:ext uri="{FF2B5EF4-FFF2-40B4-BE49-F238E27FC236}">
                <a16:creationId xmlns:a16="http://schemas.microsoft.com/office/drawing/2014/main" id="{F969A88F-77CF-A6AD-54A4-006C3BA047C7}"/>
              </a:ext>
            </a:extLst>
          </p:cNvPr>
          <p:cNvSpPr txBox="1">
            <a:spLocks/>
          </p:cNvSpPr>
          <p:nvPr/>
        </p:nvSpPr>
        <p:spPr>
          <a:xfrm>
            <a:off x="10654784" y="5149705"/>
            <a:ext cx="1432261" cy="15095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0000" b="0" i="0" u="none" strike="noStrike" kern="1200" cap="none" spc="0" normalizeH="0" baseline="0" noProof="0" dirty="0">
              <a:ln w="25400">
                <a:solidFill>
                  <a:srgbClr val="FFFFFF"/>
                </a:solidFill>
              </a:ln>
              <a:noFill/>
              <a:effectLst/>
              <a:uLnTx/>
              <a:uFillTx/>
              <a:latin typeface="Arial" panose="020B0604020202020204" pitchFamily="34" charset="0"/>
              <a:ea typeface="Amazon Ember Display" panose="020F0603020204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6802E5EE-6AFE-C304-31FC-C0AA0AB1D739}"/>
              </a:ext>
            </a:extLst>
          </p:cNvPr>
          <p:cNvSpPr txBox="1"/>
          <p:nvPr/>
        </p:nvSpPr>
        <p:spPr>
          <a:xfrm>
            <a:off x="1244054" y="2409598"/>
            <a:ext cx="9868445" cy="3170099"/>
          </a:xfrm>
          <a:prstGeom prst="rect">
            <a:avLst/>
          </a:prstGeom>
          <a:noFill/>
        </p:spPr>
        <p:txBody>
          <a:bodyPr wrap="square" rtlCol="0">
            <a:spAutoFit/>
          </a:bodyPr>
          <a:lstStyle/>
          <a:p>
            <a:pPr lvl="0">
              <a:defRPr/>
            </a:pPr>
            <a:r>
              <a:rPr lang="en-US" sz="4000" noProof="0" dirty="0">
                <a:solidFill>
                  <a:srgbClr val="FFFFFF"/>
                </a:solidFill>
                <a:latin typeface="Amazon Ember Display" panose="020F0603020204020204" pitchFamily="34" charset="0"/>
                <a:ea typeface="Amazon Ember Display" panose="020F0603020204020204" pitchFamily="34" charset="0"/>
                <a:cs typeface="Amazon Ember Display" panose="020F0603020204020204" pitchFamily="34" charset="0"/>
              </a:rPr>
              <a:t>How can we Think Big and Invent and Simplify, to solve these challenges together?</a:t>
            </a:r>
          </a:p>
          <a:p>
            <a:pPr lvl="0">
              <a:defRPr/>
            </a:pPr>
            <a:endParaRPr kumimoji="0" lang="en-US" sz="4000" b="1" i="0" u="none" strike="noStrike" kern="1200" cap="none" spc="0" normalizeH="0" baseline="0" dirty="0">
              <a:ln>
                <a:noFill/>
              </a:ln>
              <a:solidFill>
                <a:srgbClr val="FFFFFF"/>
              </a:solidFill>
              <a:effectLst/>
              <a:uLnTx/>
              <a:uFillTx/>
              <a:latin typeface="Amazon Ember Display" panose="020F0603020204020204" pitchFamily="34" charset="0"/>
              <a:ea typeface="Amazon Ember Display" panose="020F0603020204020204" pitchFamily="34" charset="0"/>
              <a:cs typeface="Amazon Ember Display" panose="020F0603020204020204" pitchFamily="34" charset="0"/>
            </a:endParaRPr>
          </a:p>
          <a:p>
            <a:pPr lvl="0" algn="r">
              <a:defRPr/>
            </a:pPr>
            <a:r>
              <a:rPr lang="en-US" sz="4000" b="1" i="1" noProof="0" dirty="0">
                <a:solidFill>
                  <a:srgbClr val="FFFFFF"/>
                </a:solidFill>
                <a:latin typeface="Amazon Ember Display" panose="020F0603020204020204" pitchFamily="34" charset="0"/>
                <a:ea typeface="Amazon Ember Display" panose="020F0603020204020204" pitchFamily="34" charset="0"/>
                <a:cs typeface="Amazon Ember Display" panose="020F0603020204020204" pitchFamily="34" charset="0"/>
              </a:rPr>
              <a:t>Looking forward to the discussion.</a:t>
            </a:r>
            <a:endParaRPr kumimoji="0" lang="en-US" sz="4000" b="1" i="1" u="none" strike="noStrike" kern="1200" cap="none" spc="0" normalizeH="0" baseline="0" noProof="0" dirty="0">
              <a:ln>
                <a:noFill/>
              </a:ln>
              <a:solidFill>
                <a:schemeClr val="accent5"/>
              </a:solidFill>
              <a:effectLst/>
              <a:uLnTx/>
              <a:uFillTx/>
              <a:latin typeface="Amazon Ember Display" panose="020F0603020204020204" pitchFamily="34" charset="0"/>
              <a:ea typeface="Amazon Ember Display" panose="020F0603020204020204" pitchFamily="34" charset="0"/>
              <a:cs typeface="Amazon Ember Display" panose="020F0603020204020204" pitchFamily="34" charset="0"/>
            </a:endParaRPr>
          </a:p>
        </p:txBody>
      </p:sp>
    </p:spTree>
    <p:extLst>
      <p:ext uri="{BB962C8B-B14F-4D97-AF65-F5344CB8AC3E}">
        <p14:creationId xmlns:p14="http://schemas.microsoft.com/office/powerpoint/2010/main" val="3968716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par>
                                <p:cTn id="11" presetID="6" presetClass="emph" presetSubtype="0" repeatCount="indefinite" accel="50000" decel="50000" autoRev="1" fill="hold" nodeType="withEffect">
                                  <p:stCondLst>
                                    <p:cond delay="0"/>
                                  </p:stCondLst>
                                  <p:childTnLst>
                                    <p:animScale>
                                      <p:cBhvr>
                                        <p:cTn id="12" dur="5000" fill="hold"/>
                                        <p:tgtEl>
                                          <p:spTgt spid="3"/>
                                        </p:tgtEl>
                                      </p:cBhvr>
                                      <p:by x="150000" y="150000"/>
                                    </p:animScale>
                                  </p:childTnLst>
                                </p:cTn>
                              </p:par>
                              <p:par>
                                <p:cTn id="13" presetID="6" presetClass="emph" presetSubtype="0" repeatCount="indefinite" accel="50000" decel="50000" autoRev="1" fill="hold" nodeType="withEffect">
                                  <p:stCondLst>
                                    <p:cond delay="0"/>
                                  </p:stCondLst>
                                  <p:childTnLst>
                                    <p:animScale>
                                      <p:cBhvr>
                                        <p:cTn id="14" dur="3000" fill="hold"/>
                                        <p:tgtEl>
                                          <p:spTgt spid="2"/>
                                        </p:tgtEl>
                                      </p:cBhvr>
                                      <p:by x="70000" y="70000"/>
                                    </p:animScale>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nodePh="1">
                                  <p:stCondLst>
                                    <p:cond delay="0"/>
                                  </p:stCondLst>
                                  <p:endCondLst>
                                    <p:cond evt="begin" delay="0">
                                      <p:tn val="18"/>
                                    </p:cond>
                                  </p:end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4" presetClass="path" presetSubtype="0" accel="50000" decel="50000" fill="hold" grpId="1" nodeType="withEffect" nodePh="1">
                                  <p:stCondLst>
                                    <p:cond delay="0"/>
                                  </p:stCondLst>
                                  <p:endCondLst>
                                    <p:cond evt="begin" delay="0">
                                      <p:tn val="21"/>
                                    </p:cond>
                                  </p:endCondLst>
                                  <p:childTnLst>
                                    <p:animMotion origin="layout" path="M 2.08333E-6 0.03357 L 2.08333E-6 -4.44444E-6 " pathEditMode="relative" rAng="0" ptsTypes="AA">
                                      <p:cBhvr>
                                        <p:cTn id="22" dur="750" fill="hold"/>
                                        <p:tgtEl>
                                          <p:spTgt spid="7"/>
                                        </p:tgtEl>
                                        <p:attrNameLst>
                                          <p:attrName>ppt_x</p:attrName>
                                          <p:attrName>ppt_y</p:attrName>
                                        </p:attrNameLst>
                                      </p:cBhvr>
                                      <p:rCtr x="0" y="-1690"/>
                                    </p:animMotion>
                                  </p:childTnLst>
                                </p:cTn>
                              </p:par>
                              <p:par>
                                <p:cTn id="23" presetID="10" presetClass="entr" presetSubtype="0" fill="hold" nodeType="withEffect">
                                  <p:stCondLst>
                                    <p:cond delay="20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500"/>
                                        <p:tgtEl>
                                          <p:spTgt spid="5">
                                            <p:txEl>
                                              <p:pRg st="0" end="0"/>
                                            </p:txEl>
                                          </p:spTgt>
                                        </p:tgtEl>
                                      </p:cBhvr>
                                    </p:animEffect>
                                  </p:childTnLst>
                                </p:cTn>
                              </p:par>
                              <p:par>
                                <p:cTn id="26" presetID="10" presetClass="entr" presetSubtype="0" fill="hold" nodeType="withEffect">
                                  <p:stCondLst>
                                    <p:cond delay="20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fade">
                                      <p:cBhvr>
                                        <p:cTn id="28" dur="500"/>
                                        <p:tgtEl>
                                          <p:spTgt spid="5">
                                            <p:txEl>
                                              <p:pRg st="2" end="2"/>
                                            </p:txEl>
                                          </p:spTgt>
                                        </p:tgtEl>
                                      </p:cBhvr>
                                    </p:animEffect>
                                  </p:childTnLst>
                                </p:cTn>
                              </p:par>
                              <p:par>
                                <p:cTn id="29" presetID="10" presetClass="entr" presetSubtype="0" fill="hold" grpId="0" nodeType="withEffect" nodePh="1">
                                  <p:stCondLst>
                                    <p:cond delay="0"/>
                                  </p:stCondLst>
                                  <p:endCondLst>
                                    <p:cond evt="begin" delay="0">
                                      <p:tn val="29"/>
                                    </p:cond>
                                  </p:end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64" presetClass="path" presetSubtype="0" accel="50000" decel="50000" fill="hold" grpId="1" nodeType="withEffect" nodePh="1">
                                  <p:stCondLst>
                                    <p:cond delay="0"/>
                                  </p:stCondLst>
                                  <p:endCondLst>
                                    <p:cond evt="begin" delay="0">
                                      <p:tn val="32"/>
                                    </p:cond>
                                  </p:endCondLst>
                                  <p:childTnLst>
                                    <p:animMotion origin="layout" path="M -2.29167E-6 -0.02616 L -2.29167E-6 3.7037E-7 " pathEditMode="relative" rAng="0" ptsTypes="AA">
                                      <p:cBhvr>
                                        <p:cTn id="33" dur="750" fill="hold"/>
                                        <p:tgtEl>
                                          <p:spTgt spid="8"/>
                                        </p:tgtEl>
                                        <p:attrNameLst>
                                          <p:attrName>ppt_x</p:attrName>
                                          <p:attrName>ppt_y</p:attrName>
                                        </p:attrNameLst>
                                      </p:cBhvr>
                                      <p:rCtr x="0" y="1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7" grpId="1"/>
      <p:bldP spid="8" grpId="0"/>
      <p:bldP spid="8"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0BC40D-6B28-B087-FBCC-17117CCE217E}"/>
              </a:ext>
            </a:extLst>
          </p:cNvPr>
          <p:cNvPicPr/>
          <p:nvPr/>
        </p:nvPicPr>
        <p:blipFill>
          <a:blip r:embed="rId3">
            <a:alphaModFix amt="20000"/>
          </a:blip>
          <a:srcRect l="31" r="31"/>
          <a:stretch/>
        </p:blipFill>
        <p:spPr>
          <a:xfrm>
            <a:off x="4382538" y="-5687202"/>
            <a:ext cx="12544491" cy="12552336"/>
          </a:xfrm>
          <a:prstGeom prst="rect">
            <a:avLst/>
          </a:prstGeom>
        </p:spPr>
      </p:pic>
      <p:pic>
        <p:nvPicPr>
          <p:cNvPr id="3" name="Picture 2">
            <a:extLst>
              <a:ext uri="{FF2B5EF4-FFF2-40B4-BE49-F238E27FC236}">
                <a16:creationId xmlns:a16="http://schemas.microsoft.com/office/drawing/2014/main" id="{F9AD87AC-5903-56C1-4922-ABF05CE9A325}"/>
              </a:ext>
            </a:extLst>
          </p:cNvPr>
          <p:cNvPicPr/>
          <p:nvPr/>
        </p:nvPicPr>
        <p:blipFill>
          <a:blip r:embed="rId3">
            <a:alphaModFix amt="20000"/>
          </a:blip>
          <a:srcRect l="25" r="25"/>
          <a:stretch/>
        </p:blipFill>
        <p:spPr>
          <a:xfrm rot="1559075">
            <a:off x="-4470883" y="259648"/>
            <a:ext cx="10701760" cy="10707112"/>
          </a:xfrm>
          <a:prstGeom prst="rect">
            <a:avLst/>
          </a:prstGeom>
        </p:spPr>
      </p:pic>
      <p:sp>
        <p:nvSpPr>
          <p:cNvPr id="4" name="Rounded Rectangle 3">
            <a:extLst>
              <a:ext uri="{FF2B5EF4-FFF2-40B4-BE49-F238E27FC236}">
                <a16:creationId xmlns:a16="http://schemas.microsoft.com/office/drawing/2014/main" id="{C73BDEC9-4983-3A3F-4F20-4F4449CDA716}"/>
              </a:ext>
            </a:extLst>
          </p:cNvPr>
          <p:cNvSpPr/>
          <p:nvPr/>
        </p:nvSpPr>
        <p:spPr>
          <a:xfrm>
            <a:off x="515938" y="1454335"/>
            <a:ext cx="11155474" cy="4352191"/>
          </a:xfrm>
          <a:prstGeom prst="roundRect">
            <a:avLst>
              <a:gd name="adj" fmla="val 7621"/>
            </a:avLst>
          </a:prstGeom>
          <a:solidFill>
            <a:srgbClr val="8C297D">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200">
              <a:solidFill>
                <a:schemeClr val="bg1">
                  <a:alpha val="50000"/>
                </a:schemeClr>
              </a:solidFill>
              <a:latin typeface="Amazon Ember Display" panose="020F0603020204020204" pitchFamily="34" charset="0"/>
              <a:ea typeface="Amazon Ember Display" panose="020F0603020204020204" pitchFamily="34" charset="0"/>
              <a:cs typeface="Amazon Ember Display" panose="020F0603020204020204" pitchFamily="34" charset="0"/>
            </a:endParaRPr>
          </a:p>
        </p:txBody>
      </p:sp>
      <p:sp>
        <p:nvSpPr>
          <p:cNvPr id="6" name="Rounded Rectangle 5">
            <a:extLst>
              <a:ext uri="{FF2B5EF4-FFF2-40B4-BE49-F238E27FC236}">
                <a16:creationId xmlns:a16="http://schemas.microsoft.com/office/drawing/2014/main" id="{F55A7473-7013-AC5C-A726-E115849AD2B9}"/>
              </a:ext>
            </a:extLst>
          </p:cNvPr>
          <p:cNvSpPr/>
          <p:nvPr/>
        </p:nvSpPr>
        <p:spPr>
          <a:xfrm>
            <a:off x="8316781" y="5530671"/>
            <a:ext cx="1922370" cy="606499"/>
          </a:xfrm>
          <a:prstGeom prst="roundRect">
            <a:avLst/>
          </a:prstGeom>
          <a:noFill/>
          <a:ln w="12700">
            <a:solidFill>
              <a:schemeClr val="accent2"/>
            </a:solidFill>
          </a:ln>
          <a:effectLst>
            <a:glow rad="63500">
              <a:schemeClr val="accent5">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none" lIns="144000" tIns="180000" rIns="144000" bIns="180000" rtlCol="0" anchor="ctr">
            <a:spAutoFit/>
          </a:bodyPr>
          <a:lstStyle/>
          <a:p>
            <a:pPr algn="ctr" defTabSz="914377"/>
            <a:r>
              <a:rPr lang="en-CA" sz="1200" cap="all" spc="300">
                <a:solidFill>
                  <a:srgbClr val="FFFFFF"/>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Saul Griffith</a:t>
            </a:r>
          </a:p>
        </p:txBody>
      </p:sp>
      <p:sp>
        <p:nvSpPr>
          <p:cNvPr id="7" name="Title 1">
            <a:extLst>
              <a:ext uri="{FF2B5EF4-FFF2-40B4-BE49-F238E27FC236}">
                <a16:creationId xmlns:a16="http://schemas.microsoft.com/office/drawing/2014/main" id="{D178976E-C7D7-B0B4-58CA-F0CA5F14FEB9}"/>
              </a:ext>
            </a:extLst>
          </p:cNvPr>
          <p:cNvSpPr txBox="1">
            <a:spLocks/>
          </p:cNvSpPr>
          <p:nvPr/>
        </p:nvSpPr>
        <p:spPr>
          <a:xfrm>
            <a:off x="828424" y="584557"/>
            <a:ext cx="1664778" cy="22700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9200" b="0" i="0" u="none" strike="noStrike" kern="1200" cap="none" spc="0" normalizeH="0" baseline="0" noProof="0">
                <a:ln>
                  <a:noFill/>
                </a:ln>
                <a:solidFill>
                  <a:srgbClr val="FFFFFF"/>
                </a:solidFill>
                <a:effectLst/>
                <a:uLnTx/>
                <a:uFillTx/>
                <a:latin typeface="Arial" panose="020B0604020202020204" pitchFamily="34" charset="0"/>
                <a:ea typeface="Amazon Ember Display" panose="020F0603020204020204" pitchFamily="34" charset="0"/>
                <a:cs typeface="Arial" panose="020B0604020202020204" pitchFamily="34" charset="0"/>
              </a:rPr>
              <a:t>“</a:t>
            </a:r>
          </a:p>
        </p:txBody>
      </p:sp>
      <p:sp>
        <p:nvSpPr>
          <p:cNvPr id="8" name="Title 1">
            <a:extLst>
              <a:ext uri="{FF2B5EF4-FFF2-40B4-BE49-F238E27FC236}">
                <a16:creationId xmlns:a16="http://schemas.microsoft.com/office/drawing/2014/main" id="{F969A88F-77CF-A6AD-54A4-006C3BA047C7}"/>
              </a:ext>
            </a:extLst>
          </p:cNvPr>
          <p:cNvSpPr txBox="1">
            <a:spLocks/>
          </p:cNvSpPr>
          <p:nvPr/>
        </p:nvSpPr>
        <p:spPr>
          <a:xfrm>
            <a:off x="10654784" y="5149705"/>
            <a:ext cx="1432261" cy="150959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0" b="0" i="0" u="none" strike="noStrike" kern="1200" cap="none" spc="0" normalizeH="0" baseline="0" noProof="0">
                <a:ln w="25400">
                  <a:solidFill>
                    <a:srgbClr val="FFFFFF"/>
                  </a:solidFill>
                </a:ln>
                <a:noFill/>
                <a:effectLst/>
                <a:uLnTx/>
                <a:uFillTx/>
                <a:latin typeface="Arial" panose="020B0604020202020204" pitchFamily="34" charset="0"/>
                <a:ea typeface="Amazon Ember Display" panose="020F0603020204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6802E5EE-6AFE-C304-31FC-C0AA0AB1D739}"/>
              </a:ext>
            </a:extLst>
          </p:cNvPr>
          <p:cNvSpPr txBox="1"/>
          <p:nvPr/>
        </p:nvSpPr>
        <p:spPr>
          <a:xfrm>
            <a:off x="1244054" y="2409598"/>
            <a:ext cx="9868445" cy="2554545"/>
          </a:xfrm>
          <a:prstGeom prst="rect">
            <a:avLst/>
          </a:prstGeom>
          <a:noFill/>
        </p:spPr>
        <p:txBody>
          <a:bodyPr wrap="square" rtlCol="0">
            <a:spAutoFit/>
          </a:bodyPr>
          <a:lstStyle/>
          <a:p>
            <a:pPr lvl="0">
              <a:defRPr/>
            </a:pPr>
            <a:r>
              <a:rPr lang="en-US" sz="4000" dirty="0">
                <a:solidFill>
                  <a:srgbClr val="FFFFFF"/>
                </a:solidFill>
                <a:latin typeface="Amazon Ember Display" panose="020F0603020204020204" pitchFamily="34" charset="0"/>
                <a:ea typeface="Amazon Ember Display" panose="020F0603020204020204" pitchFamily="34" charset="0"/>
                <a:cs typeface="Amazon Ember Display" panose="020F0603020204020204" pitchFamily="34" charset="0"/>
              </a:rPr>
              <a:t>I think our failure to fix climate change is a rhetorical failure of </a:t>
            </a:r>
            <a:r>
              <a:rPr lang="en-US" sz="4000" dirty="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rPr>
              <a:t>imagination</a:t>
            </a:r>
            <a:r>
              <a:rPr lang="en-US" sz="4000" b="1" dirty="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rPr>
              <a:t>.</a:t>
            </a:r>
            <a:r>
              <a:rPr lang="en-US" sz="4000" dirty="0">
                <a:solidFill>
                  <a:srgbClr val="FFFFFF"/>
                </a:solidFill>
                <a:latin typeface="Amazon Ember Display" panose="020F0603020204020204" pitchFamily="34" charset="0"/>
                <a:ea typeface="Amazon Ember Display" panose="020F0603020204020204" pitchFamily="34" charset="0"/>
                <a:cs typeface="Amazon Ember Display" panose="020F0603020204020204" pitchFamily="34" charset="0"/>
              </a:rPr>
              <a:t> </a:t>
            </a:r>
            <a:r>
              <a:rPr lang="en-US" sz="4000" b="1" dirty="0">
                <a:solidFill>
                  <a:schemeClr val="accent5"/>
                </a:solidFill>
                <a:latin typeface="Amazon Ember Display" panose="020F0603020204020204" pitchFamily="34" charset="0"/>
                <a:ea typeface="Amazon Ember Display" panose="020F0603020204020204" pitchFamily="34" charset="0"/>
                <a:cs typeface="Amazon Ember Display" panose="020F0603020204020204" pitchFamily="34" charset="0"/>
              </a:rPr>
              <a:t>We haven’t convinced ourselves that it’s going to be great.</a:t>
            </a:r>
            <a:endParaRPr kumimoji="0" lang="en-US" sz="4000" b="1" i="0" u="none" strike="noStrike" kern="1200" cap="none" spc="0" normalizeH="0" baseline="0" noProof="0" dirty="0">
              <a:ln>
                <a:noFill/>
              </a:ln>
              <a:solidFill>
                <a:schemeClr val="accent5"/>
              </a:solidFill>
              <a:effectLst/>
              <a:uLnTx/>
              <a:uFillTx/>
              <a:latin typeface="Amazon Ember Display" panose="020F0603020204020204" pitchFamily="34" charset="0"/>
              <a:ea typeface="Amazon Ember Display" panose="020F0603020204020204" pitchFamily="34" charset="0"/>
              <a:cs typeface="Amazon Ember Display" panose="020F0603020204020204" pitchFamily="34" charset="0"/>
            </a:endParaRPr>
          </a:p>
        </p:txBody>
      </p:sp>
    </p:spTree>
    <p:extLst>
      <p:ext uri="{BB962C8B-B14F-4D97-AF65-F5344CB8AC3E}">
        <p14:creationId xmlns:p14="http://schemas.microsoft.com/office/powerpoint/2010/main" val="3318094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par>
                                <p:cTn id="11" presetID="6" presetClass="emph" presetSubtype="0" repeatCount="indefinite" accel="50000" decel="50000" autoRev="1" fill="hold" nodeType="withEffect">
                                  <p:stCondLst>
                                    <p:cond delay="0"/>
                                  </p:stCondLst>
                                  <p:childTnLst>
                                    <p:animScale>
                                      <p:cBhvr>
                                        <p:cTn id="12" dur="5000" fill="hold"/>
                                        <p:tgtEl>
                                          <p:spTgt spid="3"/>
                                        </p:tgtEl>
                                      </p:cBhvr>
                                      <p:by x="150000" y="150000"/>
                                    </p:animScale>
                                  </p:childTnLst>
                                </p:cTn>
                              </p:par>
                              <p:par>
                                <p:cTn id="13" presetID="6" presetClass="emph" presetSubtype="0" repeatCount="indefinite" accel="50000" decel="50000" autoRev="1" fill="hold" nodeType="withEffect">
                                  <p:stCondLst>
                                    <p:cond delay="0"/>
                                  </p:stCondLst>
                                  <p:childTnLst>
                                    <p:animScale>
                                      <p:cBhvr>
                                        <p:cTn id="14" dur="3000" fill="hold"/>
                                        <p:tgtEl>
                                          <p:spTgt spid="2"/>
                                        </p:tgtEl>
                                      </p:cBhvr>
                                      <p:by x="70000" y="70000"/>
                                    </p:animScale>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64" presetClass="path" presetSubtype="0" accel="50000" decel="50000" fill="hold" grpId="1" nodeType="withEffect">
                                  <p:stCondLst>
                                    <p:cond delay="0"/>
                                  </p:stCondLst>
                                  <p:childTnLst>
                                    <p:animMotion origin="layout" path="M 2.08333E-6 0.03357 L 2.08333E-6 -4.44444E-6 " pathEditMode="relative" rAng="0" ptsTypes="AA">
                                      <p:cBhvr>
                                        <p:cTn id="22" dur="750" fill="hold"/>
                                        <p:tgtEl>
                                          <p:spTgt spid="7"/>
                                        </p:tgtEl>
                                        <p:attrNameLst>
                                          <p:attrName>ppt_x</p:attrName>
                                          <p:attrName>ppt_y</p:attrName>
                                        </p:attrNameLst>
                                      </p:cBhvr>
                                      <p:rCtr x="0" y="-1690"/>
                                    </p:animMotion>
                                  </p:childTnLst>
                                </p:cTn>
                              </p:par>
                              <p:par>
                                <p:cTn id="23" presetID="10" presetClass="entr" presetSubtype="0" fill="hold" nodeType="withEffect">
                                  <p:stCondLst>
                                    <p:cond delay="20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500"/>
                                        <p:tgtEl>
                                          <p:spTgt spid="5">
                                            <p:txEl>
                                              <p:pRg st="0" end="0"/>
                                            </p:txEl>
                                          </p:spTgt>
                                        </p:tgtEl>
                                      </p:cBhvr>
                                    </p:animEffect>
                                  </p:childTnLst>
                                </p:cTn>
                              </p:par>
                              <p:par>
                                <p:cTn id="26" presetID="10" presetClass="entr" presetSubtype="0" fill="hold" grpId="0" nodeType="withEffect">
                                  <p:stCondLst>
                                    <p:cond delay="10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par>
                                <p:cTn id="29" presetID="64" presetClass="path" presetSubtype="0" accel="50000" decel="50000" fill="hold" grpId="1" nodeType="withEffect">
                                  <p:stCondLst>
                                    <p:cond delay="100"/>
                                  </p:stCondLst>
                                  <p:childTnLst>
                                    <p:animMotion origin="layout" path="M 2.5E-6 0.02153 L 2.5E-6 -7.40741E-7 " pathEditMode="relative" rAng="0" ptsTypes="AA">
                                      <p:cBhvr>
                                        <p:cTn id="30" dur="750" fill="hold"/>
                                        <p:tgtEl>
                                          <p:spTgt spid="6"/>
                                        </p:tgtEl>
                                        <p:attrNameLst>
                                          <p:attrName>ppt_x</p:attrName>
                                          <p:attrName>ppt_y</p:attrName>
                                        </p:attrNameLst>
                                      </p:cBhvr>
                                      <p:rCtr x="0" y="-1088"/>
                                    </p:animMotion>
                                  </p:childTnLst>
                                </p:cTn>
                              </p:par>
                              <p:par>
                                <p:cTn id="31" presetID="10"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64" presetClass="path" presetSubtype="0" accel="50000" decel="50000" fill="hold" grpId="1" nodeType="withEffect">
                                  <p:stCondLst>
                                    <p:cond delay="0"/>
                                  </p:stCondLst>
                                  <p:childTnLst>
                                    <p:animMotion origin="layout" path="M -2.29167E-6 -0.02616 L -2.29167E-6 3.7037E-7 " pathEditMode="relative" rAng="0" ptsTypes="AA">
                                      <p:cBhvr>
                                        <p:cTn id="35" dur="750" fill="hold"/>
                                        <p:tgtEl>
                                          <p:spTgt spid="8"/>
                                        </p:tgtEl>
                                        <p:attrNameLst>
                                          <p:attrName>ppt_x</p:attrName>
                                          <p:attrName>ppt_y</p:attrName>
                                        </p:attrNameLst>
                                      </p:cBhvr>
                                      <p:rCtr x="0" y="129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6" grpId="1" animBg="1"/>
      <p:bldP spid="7" grpId="0"/>
      <p:bldP spid="7" grpId="1"/>
      <p:bldP spid="8" grpId="0"/>
      <p:bldP spid="8" grpId="1"/>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5F760D-20E3-C459-69C0-6CD02595E735}"/>
              </a:ext>
            </a:extLst>
          </p:cNvPr>
          <p:cNvPicPr/>
          <p:nvPr/>
        </p:nvPicPr>
        <p:blipFill>
          <a:blip r:embed="rId3">
            <a:alphaModFix amt="20000"/>
          </a:blip>
          <a:srcRect l="31" r="31"/>
          <a:stretch/>
        </p:blipFill>
        <p:spPr>
          <a:xfrm rot="1148661">
            <a:off x="-6513247" y="-731378"/>
            <a:ext cx="12544491" cy="12552336"/>
          </a:xfrm>
          <a:prstGeom prst="rect">
            <a:avLst/>
          </a:prstGeom>
        </p:spPr>
      </p:pic>
      <p:pic>
        <p:nvPicPr>
          <p:cNvPr id="3" name="Picture 2">
            <a:extLst>
              <a:ext uri="{FF2B5EF4-FFF2-40B4-BE49-F238E27FC236}">
                <a16:creationId xmlns:a16="http://schemas.microsoft.com/office/drawing/2014/main" id="{433F0EDD-4C06-FF25-3A33-7E3A6A8EB02F}"/>
              </a:ext>
            </a:extLst>
          </p:cNvPr>
          <p:cNvPicPr/>
          <p:nvPr/>
        </p:nvPicPr>
        <p:blipFill>
          <a:blip r:embed="rId3">
            <a:alphaModFix amt="20000"/>
          </a:blip>
          <a:srcRect l="25" r="25"/>
          <a:stretch/>
        </p:blipFill>
        <p:spPr>
          <a:xfrm rot="20252457">
            <a:off x="7572903" y="-1725538"/>
            <a:ext cx="9641401" cy="9646223"/>
          </a:xfrm>
          <a:prstGeom prst="rect">
            <a:avLst/>
          </a:prstGeom>
        </p:spPr>
      </p:pic>
      <p:sp>
        <p:nvSpPr>
          <p:cNvPr id="10" name="Rounded Rectangle 9">
            <a:extLst>
              <a:ext uri="{FF2B5EF4-FFF2-40B4-BE49-F238E27FC236}">
                <a16:creationId xmlns:a16="http://schemas.microsoft.com/office/drawing/2014/main" id="{1A38CEB1-1CE2-9EBE-2A15-FB7C66F7FA54}"/>
              </a:ext>
            </a:extLst>
          </p:cNvPr>
          <p:cNvSpPr/>
          <p:nvPr/>
        </p:nvSpPr>
        <p:spPr>
          <a:xfrm>
            <a:off x="515938" y="1574469"/>
            <a:ext cx="11160125" cy="4231578"/>
          </a:xfrm>
          <a:prstGeom prst="roundRect">
            <a:avLst>
              <a:gd name="adj" fmla="val 8766"/>
            </a:avLst>
          </a:prstGeom>
          <a:solidFill>
            <a:srgbClr val="8C297D">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alpha val="50000"/>
                </a:schemeClr>
              </a:solidFill>
              <a:latin typeface="Amazon Ember Display" panose="020F0603020204020204" pitchFamily="34" charset="0"/>
              <a:ea typeface="Amazon Ember Display" panose="020F0603020204020204" pitchFamily="34" charset="0"/>
              <a:cs typeface="Amazon Ember Display" panose="020F0603020204020204" pitchFamily="34" charset="0"/>
            </a:endParaRPr>
          </a:p>
        </p:txBody>
      </p:sp>
      <p:grpSp>
        <p:nvGrpSpPr>
          <p:cNvPr id="13" name="Group 12">
            <a:extLst>
              <a:ext uri="{FF2B5EF4-FFF2-40B4-BE49-F238E27FC236}">
                <a16:creationId xmlns:a16="http://schemas.microsoft.com/office/drawing/2014/main" id="{0F78DAD0-8386-A7CF-BA0F-169E8B7A2F9A}"/>
              </a:ext>
            </a:extLst>
          </p:cNvPr>
          <p:cNvGrpSpPr/>
          <p:nvPr/>
        </p:nvGrpSpPr>
        <p:grpSpPr>
          <a:xfrm>
            <a:off x="5388008" y="2518176"/>
            <a:ext cx="4866155" cy="2344164"/>
            <a:chOff x="5388008" y="2440439"/>
            <a:chExt cx="4866155" cy="2344164"/>
          </a:xfrm>
        </p:grpSpPr>
        <p:sp>
          <p:nvSpPr>
            <p:cNvPr id="5" name="Title 1">
              <a:extLst>
                <a:ext uri="{FF2B5EF4-FFF2-40B4-BE49-F238E27FC236}">
                  <a16:creationId xmlns:a16="http://schemas.microsoft.com/office/drawing/2014/main" id="{0A2752EC-D5E1-7255-FC57-46F07D5F406B}"/>
                </a:ext>
              </a:extLst>
            </p:cNvPr>
            <p:cNvSpPr txBox="1">
              <a:spLocks/>
            </p:cNvSpPr>
            <p:nvPr/>
          </p:nvSpPr>
          <p:spPr>
            <a:xfrm>
              <a:off x="5388009" y="2440439"/>
              <a:ext cx="4866154" cy="653256"/>
            </a:xfrm>
            <a:prstGeom prst="rect">
              <a:avLst/>
            </a:prstGeom>
          </p:spPr>
          <p:txBody>
            <a:bodyPr lIns="0">
              <a:spAutoFit/>
            </a:bodyPr>
            <a:lstStyle>
              <a:lvl1pPr algn="l" defTabSz="914400" rtl="0" eaLnBrk="1" latinLnBrk="0" hangingPunct="1">
                <a:lnSpc>
                  <a:spcPct val="90000"/>
                </a:lnSpc>
                <a:spcBef>
                  <a:spcPct val="0"/>
                </a:spcBef>
                <a:buNone/>
                <a:defRPr sz="4000" b="1" i="0" kern="120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defTabSz="685800">
                <a:buClrTx/>
              </a:pPr>
              <a:r>
                <a:rPr lang="en-US" sz="4050">
                  <a:solidFill>
                    <a:srgbClr val="FFFFFF"/>
                  </a:solidFill>
                </a:rPr>
                <a:t>Chris Atkins</a:t>
              </a:r>
            </a:p>
          </p:txBody>
        </p:sp>
        <p:sp>
          <p:nvSpPr>
            <p:cNvPr id="7" name="Title 1">
              <a:extLst>
                <a:ext uri="{FF2B5EF4-FFF2-40B4-BE49-F238E27FC236}">
                  <a16:creationId xmlns:a16="http://schemas.microsoft.com/office/drawing/2014/main" id="{82F521AC-D008-46AB-F758-8192B7DFB151}"/>
                </a:ext>
              </a:extLst>
            </p:cNvPr>
            <p:cNvSpPr txBox="1">
              <a:spLocks/>
            </p:cNvSpPr>
            <p:nvPr/>
          </p:nvSpPr>
          <p:spPr>
            <a:xfrm>
              <a:off x="5388008" y="3050408"/>
              <a:ext cx="4722671" cy="789447"/>
            </a:xfrm>
            <a:prstGeom prst="rect">
              <a:avLst/>
            </a:prstGeom>
          </p:spPr>
          <p:txBody>
            <a:bodyPr vert="horz" wrap="square" lIns="0" tIns="34290" rIns="68580" bIns="34290" rtlCol="0" anchor="t">
              <a:spAutoFit/>
            </a:bodyPr>
            <a:lstStyle>
              <a:lvl1pPr algn="l" defTabSz="914400" rtl="0" eaLnBrk="1" latinLnBrk="0" hangingPunct="1">
                <a:lnSpc>
                  <a:spcPct val="90000"/>
                </a:lnSpc>
                <a:spcBef>
                  <a:spcPct val="0"/>
                </a:spcBef>
                <a:buNone/>
                <a:defRPr sz="4000" b="0" i="0" kern="120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defTabSz="685800"/>
              <a:r>
                <a:rPr lang="en-US" sz="2600" b="1" dirty="0">
                  <a:solidFill>
                    <a:schemeClr val="accent5"/>
                  </a:solidFill>
                </a:rPr>
                <a:t>Director, </a:t>
              </a:r>
              <a:br>
                <a:rPr lang="en-US" sz="2600" b="1" dirty="0">
                  <a:solidFill>
                    <a:schemeClr val="accent5"/>
                  </a:solidFill>
                </a:rPr>
              </a:br>
              <a:r>
                <a:rPr lang="en-US" sz="2600" b="1" dirty="0">
                  <a:solidFill>
                    <a:schemeClr val="accent5"/>
                  </a:solidFill>
                </a:rPr>
                <a:t>Worldwide Ops Sustainability</a:t>
              </a:r>
              <a:endParaRPr lang="en-CA" sz="2600" b="1" dirty="0">
                <a:solidFill>
                  <a:schemeClr val="accent5"/>
                </a:solidFill>
              </a:endParaRPr>
            </a:p>
          </p:txBody>
        </p:sp>
        <p:sp>
          <p:nvSpPr>
            <p:cNvPr id="8" name="TextBox 7">
              <a:extLst>
                <a:ext uri="{FF2B5EF4-FFF2-40B4-BE49-F238E27FC236}">
                  <a16:creationId xmlns:a16="http://schemas.microsoft.com/office/drawing/2014/main" id="{7BAF706D-DCAE-C2B5-6DFE-8CA730AFF6BD}"/>
                </a:ext>
              </a:extLst>
            </p:cNvPr>
            <p:cNvSpPr txBox="1"/>
            <p:nvPr/>
          </p:nvSpPr>
          <p:spPr>
            <a:xfrm>
              <a:off x="5388008" y="4415271"/>
              <a:ext cx="3798521" cy="369332"/>
            </a:xfrm>
            <a:prstGeom prst="rect">
              <a:avLst/>
            </a:prstGeom>
            <a:noFill/>
          </p:spPr>
          <p:txBody>
            <a:bodyPr wrap="square" lIns="0" rtlCol="0">
              <a:spAutoFit/>
            </a:bodyPr>
            <a:lstStyle/>
            <a:p>
              <a:pPr defTabSz="685800">
                <a:buClrTx/>
              </a:pPr>
              <a:r>
                <a:rPr lang="en-US" kern="1200" dirty="0">
                  <a:solidFill>
                    <a:srgbClr val="FFFFFF"/>
                  </a:solidFill>
                  <a:latin typeface="Amazon Ember Display"/>
                  <a:ea typeface="+mn-ea"/>
                  <a:cs typeface="+mn-cs"/>
                </a:rPr>
                <a:t>NACF, GSF (Fresh), ATS, WWOS</a:t>
              </a:r>
            </a:p>
          </p:txBody>
        </p:sp>
        <p:sp>
          <p:nvSpPr>
            <p:cNvPr id="11" name="TextBox 10">
              <a:extLst>
                <a:ext uri="{FF2B5EF4-FFF2-40B4-BE49-F238E27FC236}">
                  <a16:creationId xmlns:a16="http://schemas.microsoft.com/office/drawing/2014/main" id="{F2088F3F-9191-44DA-723F-84D63C91E3A2}"/>
                </a:ext>
              </a:extLst>
            </p:cNvPr>
            <p:cNvSpPr txBox="1"/>
            <p:nvPr/>
          </p:nvSpPr>
          <p:spPr>
            <a:xfrm>
              <a:off x="5388008" y="4110492"/>
              <a:ext cx="3224363" cy="369332"/>
            </a:xfrm>
            <a:prstGeom prst="rect">
              <a:avLst/>
            </a:prstGeom>
            <a:noFill/>
          </p:spPr>
          <p:txBody>
            <a:bodyPr wrap="square" lIns="0" rtlCol="0">
              <a:spAutoFit/>
            </a:bodyPr>
            <a:lstStyle/>
            <a:p>
              <a:pPr marL="11113" lvl="2">
                <a:buClr>
                  <a:srgbClr val="ACBACF"/>
                </a:buClr>
                <a:buSzPct val="90000"/>
                <a:defRPr/>
              </a:pPr>
              <a:r>
                <a:rPr lang="en-US" cap="all" spc="150">
                  <a:solidFill>
                    <a:srgbClr val="FFFFFF"/>
                  </a:solidFill>
                  <a:latin typeface="Amazon Ember Display" panose="020F0603020204020204" pitchFamily="34" charset="0"/>
                  <a:ea typeface="Amazon Ember Display" panose="020F0603020204020204" pitchFamily="34" charset="0"/>
                  <a:cs typeface="Amazon Ember Display" panose="020F0603020204020204" pitchFamily="34" charset="0"/>
                </a:rPr>
                <a:t>13 years at amazon</a:t>
              </a:r>
            </a:p>
          </p:txBody>
        </p:sp>
      </p:grpSp>
      <p:pic>
        <p:nvPicPr>
          <p:cNvPr id="9" name="Picture 8" descr="A person in a suit&#10;&#10;Description automatically generated">
            <a:extLst>
              <a:ext uri="{FF2B5EF4-FFF2-40B4-BE49-F238E27FC236}">
                <a16:creationId xmlns:a16="http://schemas.microsoft.com/office/drawing/2014/main" id="{6865A082-932E-B9B0-6356-FB9275E7E569}"/>
              </a:ext>
            </a:extLst>
          </p:cNvPr>
          <p:cNvPicPr>
            <a:picLocks noChangeAspect="1"/>
          </p:cNvPicPr>
          <p:nvPr/>
        </p:nvPicPr>
        <p:blipFill rotWithShape="1">
          <a:blip r:embed="rId4"/>
          <a:srcRect l="24107" t="8577" r="3570" b="19100"/>
          <a:stretch/>
        </p:blipFill>
        <p:spPr>
          <a:xfrm>
            <a:off x="856511" y="1853204"/>
            <a:ext cx="3674108" cy="3674108"/>
          </a:xfrm>
          <a:prstGeom prst="ellipse">
            <a:avLst/>
          </a:prstGeom>
        </p:spPr>
      </p:pic>
    </p:spTree>
    <p:extLst>
      <p:ext uri="{BB962C8B-B14F-4D97-AF65-F5344CB8AC3E}">
        <p14:creationId xmlns:p14="http://schemas.microsoft.com/office/powerpoint/2010/main" val="4105153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25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64" presetClass="path" presetSubtype="0" accel="50000" decel="50000" fill="hold" nodeType="withEffect">
                                  <p:stCondLst>
                                    <p:cond delay="250"/>
                                  </p:stCondLst>
                                  <p:childTnLst>
                                    <p:animMotion origin="layout" path="M 3.75E-6 0.02153 L 3.75E-6 -2.96296E-6 " pathEditMode="relative" rAng="0" ptsTypes="AA">
                                      <p:cBhvr>
                                        <p:cTn id="12" dur="750" fill="hold"/>
                                        <p:tgtEl>
                                          <p:spTgt spid="13"/>
                                        </p:tgtEl>
                                        <p:attrNameLst>
                                          <p:attrName>ppt_x</p:attrName>
                                          <p:attrName>ppt_y</p:attrName>
                                        </p:attrNameLst>
                                      </p:cBhvr>
                                      <p:rCtr x="0" y="-1088"/>
                                    </p:animMotion>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2000"/>
                                        <p:tgtEl>
                                          <p:spTgt spid="3"/>
                                        </p:tgtEl>
                                      </p:cBhvr>
                                    </p:animEffect>
                                  </p:childTnLst>
                                </p:cTn>
                              </p:par>
                              <p:par>
                                <p:cTn id="19" presetID="6" presetClass="emph" presetSubtype="0" repeatCount="indefinite" accel="50000" decel="50000" autoRev="1" fill="hold" nodeType="withEffect">
                                  <p:stCondLst>
                                    <p:cond delay="0"/>
                                  </p:stCondLst>
                                  <p:childTnLst>
                                    <p:animScale>
                                      <p:cBhvr>
                                        <p:cTn id="20" dur="5000" fill="hold"/>
                                        <p:tgtEl>
                                          <p:spTgt spid="3"/>
                                        </p:tgtEl>
                                      </p:cBhvr>
                                      <p:by x="150000" y="150000"/>
                                    </p:animScale>
                                  </p:childTnLst>
                                </p:cTn>
                              </p:par>
                              <p:par>
                                <p:cTn id="21" presetID="6" presetClass="emph" presetSubtype="0" repeatCount="indefinite" accel="50000" decel="50000" autoRev="1" fill="hold" nodeType="withEffect">
                                  <p:stCondLst>
                                    <p:cond delay="0"/>
                                  </p:stCondLst>
                                  <p:childTnLst>
                                    <p:animScale>
                                      <p:cBhvr>
                                        <p:cTn id="22" dur="3000" fill="hold"/>
                                        <p:tgtEl>
                                          <p:spTgt spid="2"/>
                                        </p:tgtEl>
                                      </p:cBhvr>
                                      <p:by x="70000" y="70000"/>
                                    </p:animScale>
                                  </p:childTnLst>
                                </p:cTn>
                              </p:par>
                              <p:par>
                                <p:cTn id="23" presetID="10" presetClass="entr" presetSubtype="0" fill="hold" nodeType="withEffect">
                                  <p:stCondLst>
                                    <p:cond delay="2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par>
                                <p:cTn id="26" presetID="64" presetClass="path" presetSubtype="0" accel="50000" decel="50000" fill="hold" nodeType="withEffect">
                                  <p:stCondLst>
                                    <p:cond delay="200"/>
                                  </p:stCondLst>
                                  <p:childTnLst>
                                    <p:animMotion origin="layout" path="M -3.54167E-6 0.02153 L -3.54167E-6 -2.96296E-6 " pathEditMode="relative" rAng="0" ptsTypes="AA">
                                      <p:cBhvr>
                                        <p:cTn id="27" dur="750" fill="hold"/>
                                        <p:tgtEl>
                                          <p:spTgt spid="9"/>
                                        </p:tgtEl>
                                        <p:attrNameLst>
                                          <p:attrName>ppt_x</p:attrName>
                                          <p:attrName>ppt_y</p:attrName>
                                        </p:attrNameLst>
                                      </p:cBhvr>
                                      <p:rCtr x="0" y="-108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Footer Placeholder 6">
            <a:extLst>
              <a:ext uri="{FF2B5EF4-FFF2-40B4-BE49-F238E27FC236}">
                <a16:creationId xmlns:a16="http://schemas.microsoft.com/office/drawing/2014/main" id="{A50FD2B4-4885-9F34-F42A-9F8E562E9197}"/>
              </a:ext>
            </a:extLst>
          </p:cNvPr>
          <p:cNvSpPr>
            <a:spLocks noGrp="1"/>
          </p:cNvSpPr>
          <p:nvPr>
            <p:ph type="ftr" sz="quarter" idx="10"/>
          </p:nvPr>
        </p:nvSpPr>
        <p:spPr/>
        <p:txBody>
          <a:bodyPr/>
          <a:lstStyle/>
          <a:p>
            <a:r>
              <a:rPr lang="en-US"/>
              <a:t>Based on Ed Hawkins “Warming Stripes” 1971-2000 baselines. Data source: UK Met office.</a:t>
            </a:r>
          </a:p>
        </p:txBody>
      </p:sp>
      <p:sp>
        <p:nvSpPr>
          <p:cNvPr id="15" name="Freeform 14">
            <a:extLst>
              <a:ext uri="{FF2B5EF4-FFF2-40B4-BE49-F238E27FC236}">
                <a16:creationId xmlns:a16="http://schemas.microsoft.com/office/drawing/2014/main" id="{15482EB6-E40E-5290-F05C-E3F20D2D6275}"/>
              </a:ext>
            </a:extLst>
          </p:cNvPr>
          <p:cNvSpPr/>
          <p:nvPr/>
        </p:nvSpPr>
        <p:spPr>
          <a:xfrm>
            <a:off x="515938" y="2734044"/>
            <a:ext cx="11160121" cy="3164161"/>
          </a:xfrm>
          <a:custGeom>
            <a:avLst/>
            <a:gdLst>
              <a:gd name="connsiteX0" fmla="*/ 9668582 w 11160121"/>
              <a:gd name="connsiteY0" fmla="*/ 0 h 2656490"/>
              <a:gd name="connsiteX1" fmla="*/ 11160121 w 11160121"/>
              <a:gd name="connsiteY1" fmla="*/ 0 h 2656490"/>
              <a:gd name="connsiteX2" fmla="*/ 11160121 w 11160121"/>
              <a:gd name="connsiteY2" fmla="*/ 2656490 h 2656490"/>
              <a:gd name="connsiteX3" fmla="*/ 9668582 w 11160121"/>
              <a:gd name="connsiteY3" fmla="*/ 2656490 h 2656490"/>
              <a:gd name="connsiteX4" fmla="*/ 8057149 w 11160121"/>
              <a:gd name="connsiteY4" fmla="*/ 0 h 2656490"/>
              <a:gd name="connsiteX5" fmla="*/ 9548688 w 11160121"/>
              <a:gd name="connsiteY5" fmla="*/ 0 h 2656490"/>
              <a:gd name="connsiteX6" fmla="*/ 9548688 w 11160121"/>
              <a:gd name="connsiteY6" fmla="*/ 2656490 h 2656490"/>
              <a:gd name="connsiteX7" fmla="*/ 8057149 w 11160121"/>
              <a:gd name="connsiteY7" fmla="*/ 2656490 h 2656490"/>
              <a:gd name="connsiteX8" fmla="*/ 6445719 w 11160121"/>
              <a:gd name="connsiteY8" fmla="*/ 0 h 2656490"/>
              <a:gd name="connsiteX9" fmla="*/ 7937258 w 11160121"/>
              <a:gd name="connsiteY9" fmla="*/ 0 h 2656490"/>
              <a:gd name="connsiteX10" fmla="*/ 7937258 w 11160121"/>
              <a:gd name="connsiteY10" fmla="*/ 2656490 h 2656490"/>
              <a:gd name="connsiteX11" fmla="*/ 6445719 w 11160121"/>
              <a:gd name="connsiteY11" fmla="*/ 2656490 h 2656490"/>
              <a:gd name="connsiteX12" fmla="*/ 4834289 w 11160121"/>
              <a:gd name="connsiteY12" fmla="*/ 0 h 2656490"/>
              <a:gd name="connsiteX13" fmla="*/ 6325828 w 11160121"/>
              <a:gd name="connsiteY13" fmla="*/ 0 h 2656490"/>
              <a:gd name="connsiteX14" fmla="*/ 6325828 w 11160121"/>
              <a:gd name="connsiteY14" fmla="*/ 2656490 h 2656490"/>
              <a:gd name="connsiteX15" fmla="*/ 4834289 w 11160121"/>
              <a:gd name="connsiteY15" fmla="*/ 2656490 h 2656490"/>
              <a:gd name="connsiteX16" fmla="*/ 3222860 w 11160121"/>
              <a:gd name="connsiteY16" fmla="*/ 0 h 2656490"/>
              <a:gd name="connsiteX17" fmla="*/ 4714398 w 11160121"/>
              <a:gd name="connsiteY17" fmla="*/ 0 h 2656490"/>
              <a:gd name="connsiteX18" fmla="*/ 4714398 w 11160121"/>
              <a:gd name="connsiteY18" fmla="*/ 2656490 h 2656490"/>
              <a:gd name="connsiteX19" fmla="*/ 3222860 w 11160121"/>
              <a:gd name="connsiteY19" fmla="*/ 2656490 h 2656490"/>
              <a:gd name="connsiteX20" fmla="*/ 1611430 w 11160121"/>
              <a:gd name="connsiteY20" fmla="*/ 0 h 2656490"/>
              <a:gd name="connsiteX21" fmla="*/ 3102969 w 11160121"/>
              <a:gd name="connsiteY21" fmla="*/ 0 h 2656490"/>
              <a:gd name="connsiteX22" fmla="*/ 3102969 w 11160121"/>
              <a:gd name="connsiteY22" fmla="*/ 2656490 h 2656490"/>
              <a:gd name="connsiteX23" fmla="*/ 1611430 w 11160121"/>
              <a:gd name="connsiteY23" fmla="*/ 2656490 h 2656490"/>
              <a:gd name="connsiteX24" fmla="*/ 0 w 11160121"/>
              <a:gd name="connsiteY24" fmla="*/ 0 h 2656490"/>
              <a:gd name="connsiteX25" fmla="*/ 1491539 w 11160121"/>
              <a:gd name="connsiteY25" fmla="*/ 0 h 2656490"/>
              <a:gd name="connsiteX26" fmla="*/ 1491539 w 11160121"/>
              <a:gd name="connsiteY26" fmla="*/ 2656490 h 2656490"/>
              <a:gd name="connsiteX27" fmla="*/ 0 w 11160121"/>
              <a:gd name="connsiteY27" fmla="*/ 2656490 h 265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160121" h="2656490">
                <a:moveTo>
                  <a:pt x="9668582" y="0"/>
                </a:moveTo>
                <a:lnTo>
                  <a:pt x="11160121" y="0"/>
                </a:lnTo>
                <a:lnTo>
                  <a:pt x="11160121" y="2656490"/>
                </a:lnTo>
                <a:lnTo>
                  <a:pt x="9668582" y="2656490"/>
                </a:lnTo>
                <a:close/>
                <a:moveTo>
                  <a:pt x="8057149" y="0"/>
                </a:moveTo>
                <a:lnTo>
                  <a:pt x="9548688" y="0"/>
                </a:lnTo>
                <a:lnTo>
                  <a:pt x="9548688" y="2656490"/>
                </a:lnTo>
                <a:lnTo>
                  <a:pt x="8057149" y="2656490"/>
                </a:lnTo>
                <a:close/>
                <a:moveTo>
                  <a:pt x="6445719" y="0"/>
                </a:moveTo>
                <a:lnTo>
                  <a:pt x="7937258" y="0"/>
                </a:lnTo>
                <a:lnTo>
                  <a:pt x="7937258" y="2656490"/>
                </a:lnTo>
                <a:lnTo>
                  <a:pt x="6445719" y="2656490"/>
                </a:lnTo>
                <a:close/>
                <a:moveTo>
                  <a:pt x="4834289" y="0"/>
                </a:moveTo>
                <a:lnTo>
                  <a:pt x="6325828" y="0"/>
                </a:lnTo>
                <a:lnTo>
                  <a:pt x="6325828" y="2656490"/>
                </a:lnTo>
                <a:lnTo>
                  <a:pt x="4834289" y="2656490"/>
                </a:lnTo>
                <a:close/>
                <a:moveTo>
                  <a:pt x="3222860" y="0"/>
                </a:moveTo>
                <a:lnTo>
                  <a:pt x="4714398" y="0"/>
                </a:lnTo>
                <a:lnTo>
                  <a:pt x="4714398" y="2656490"/>
                </a:lnTo>
                <a:lnTo>
                  <a:pt x="3222860" y="2656490"/>
                </a:lnTo>
                <a:close/>
                <a:moveTo>
                  <a:pt x="1611430" y="0"/>
                </a:moveTo>
                <a:lnTo>
                  <a:pt x="3102969" y="0"/>
                </a:lnTo>
                <a:lnTo>
                  <a:pt x="3102969" y="2656490"/>
                </a:lnTo>
                <a:lnTo>
                  <a:pt x="1611430" y="2656490"/>
                </a:lnTo>
                <a:close/>
                <a:moveTo>
                  <a:pt x="0" y="0"/>
                </a:moveTo>
                <a:lnTo>
                  <a:pt x="1491539" y="0"/>
                </a:lnTo>
                <a:lnTo>
                  <a:pt x="1491539" y="2656490"/>
                </a:lnTo>
                <a:lnTo>
                  <a:pt x="0" y="2656490"/>
                </a:lnTo>
                <a:close/>
              </a:path>
            </a:pathLst>
          </a:custGeom>
          <a:solidFill>
            <a:srgbClr val="8C297D">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alpha val="50000"/>
                </a:schemeClr>
              </a:solidFill>
              <a:latin typeface="Amazon Ember Display" panose="020F0603020204020204" pitchFamily="34" charset="0"/>
              <a:ea typeface="Amazon Ember Display" panose="020F0603020204020204" pitchFamily="34" charset="0"/>
              <a:cs typeface="Amazon Ember Display" panose="020F0603020204020204" pitchFamily="34" charset="0"/>
            </a:endParaRPr>
          </a:p>
        </p:txBody>
      </p:sp>
      <p:sp>
        <p:nvSpPr>
          <p:cNvPr id="17" name="TextBox 16">
            <a:extLst>
              <a:ext uri="{FF2B5EF4-FFF2-40B4-BE49-F238E27FC236}">
                <a16:creationId xmlns:a16="http://schemas.microsoft.com/office/drawing/2014/main" id="{FD4D4491-F40A-F343-37FD-42A7355E71C4}"/>
              </a:ext>
            </a:extLst>
          </p:cNvPr>
          <p:cNvSpPr txBox="1"/>
          <p:nvPr/>
        </p:nvSpPr>
        <p:spPr>
          <a:xfrm>
            <a:off x="565264" y="5009548"/>
            <a:ext cx="1410789" cy="615553"/>
          </a:xfrm>
          <a:prstGeom prst="rect">
            <a:avLst/>
          </a:prstGeom>
          <a:noFill/>
        </p:spPr>
        <p:txBody>
          <a:bodyPr wrap="square" rtlCol="0" anchor="b">
            <a:spAutoFit/>
          </a:bodyPr>
          <a:lstStyle/>
          <a:p>
            <a:pPr algn="l"/>
            <a:r>
              <a:rPr lang="en-US" b="1" dirty="0">
                <a:solidFill>
                  <a:schemeClr val="accent5"/>
                </a:solidFill>
                <a:latin typeface="Amazon Ember Display" panose="020F0603020204020204" pitchFamily="34" charset="0"/>
                <a:ea typeface="Amazon Ember Display" panose="020F0603020204020204" pitchFamily="34" charset="0"/>
                <a:cs typeface="Amazon Ember Display" panose="020F0603020204020204" pitchFamily="34" charset="0"/>
              </a:rPr>
              <a:t>Greatest</a:t>
            </a:r>
          </a:p>
          <a:p>
            <a:pPr algn="l"/>
            <a:r>
              <a:rPr lang="en-US" sz="1600" dirty="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rPr>
              <a:t>1913-27</a:t>
            </a:r>
          </a:p>
        </p:txBody>
      </p:sp>
      <p:pic>
        <p:nvPicPr>
          <p:cNvPr id="4" name="Picture 3">
            <a:extLst>
              <a:ext uri="{FF2B5EF4-FFF2-40B4-BE49-F238E27FC236}">
                <a16:creationId xmlns:a16="http://schemas.microsoft.com/office/drawing/2014/main" id="{70849E1D-1978-0FE1-05DB-3A44763613E5}"/>
              </a:ext>
            </a:extLst>
          </p:cNvPr>
          <p:cNvPicPr>
            <a:picLocks noChangeAspect="1"/>
          </p:cNvPicPr>
          <p:nvPr/>
        </p:nvPicPr>
        <p:blipFill rotWithShape="1">
          <a:blip r:embed="rId3"/>
          <a:srcRect l="8509" t="14219" r="5661" b="51956"/>
          <a:stretch/>
        </p:blipFill>
        <p:spPr>
          <a:xfrm>
            <a:off x="515936" y="1125498"/>
            <a:ext cx="11160123" cy="2473919"/>
          </a:xfrm>
          <a:prstGeom prst="rect">
            <a:avLst/>
          </a:prstGeom>
        </p:spPr>
      </p:pic>
      <p:sp>
        <p:nvSpPr>
          <p:cNvPr id="19" name="TextBox 18">
            <a:extLst>
              <a:ext uri="{FF2B5EF4-FFF2-40B4-BE49-F238E27FC236}">
                <a16:creationId xmlns:a16="http://schemas.microsoft.com/office/drawing/2014/main" id="{33840E75-0D9F-3339-2F74-0133B1A8B2C9}"/>
              </a:ext>
            </a:extLst>
          </p:cNvPr>
          <p:cNvSpPr txBox="1"/>
          <p:nvPr/>
        </p:nvSpPr>
        <p:spPr>
          <a:xfrm>
            <a:off x="2181628" y="5009548"/>
            <a:ext cx="1410789" cy="615553"/>
          </a:xfrm>
          <a:prstGeom prst="rect">
            <a:avLst/>
          </a:prstGeom>
          <a:noFill/>
        </p:spPr>
        <p:txBody>
          <a:bodyPr wrap="square" rtlCol="0" anchor="b">
            <a:spAutoFit/>
          </a:bodyPr>
          <a:lstStyle/>
          <a:p>
            <a:r>
              <a:rPr lang="en-US" b="1" dirty="0">
                <a:solidFill>
                  <a:schemeClr val="accent5"/>
                </a:solidFill>
                <a:latin typeface="Amazon Ember Display" panose="020F0603020204020204" pitchFamily="34" charset="0"/>
                <a:ea typeface="Amazon Ember Display" panose="020F0603020204020204" pitchFamily="34" charset="0"/>
                <a:cs typeface="Amazon Ember Display" panose="020F0603020204020204" pitchFamily="34" charset="0"/>
              </a:rPr>
              <a:t>Silent</a:t>
            </a:r>
          </a:p>
          <a:p>
            <a:r>
              <a:rPr lang="en-US" sz="1600" dirty="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rPr>
              <a:t>1928-47</a:t>
            </a:r>
          </a:p>
        </p:txBody>
      </p:sp>
      <p:sp>
        <p:nvSpPr>
          <p:cNvPr id="20" name="TextBox 19">
            <a:extLst>
              <a:ext uri="{FF2B5EF4-FFF2-40B4-BE49-F238E27FC236}">
                <a16:creationId xmlns:a16="http://schemas.microsoft.com/office/drawing/2014/main" id="{C374B824-F89C-B172-9BAF-DCF31172790F}"/>
              </a:ext>
            </a:extLst>
          </p:cNvPr>
          <p:cNvSpPr txBox="1"/>
          <p:nvPr/>
        </p:nvSpPr>
        <p:spPr>
          <a:xfrm>
            <a:off x="3797994" y="4701771"/>
            <a:ext cx="1410789" cy="923330"/>
          </a:xfrm>
          <a:prstGeom prst="rect">
            <a:avLst/>
          </a:prstGeom>
          <a:noFill/>
        </p:spPr>
        <p:txBody>
          <a:bodyPr wrap="square" rtlCol="0" anchor="b">
            <a:spAutoFit/>
          </a:bodyPr>
          <a:lstStyle/>
          <a:p>
            <a:r>
              <a:rPr lang="en-US" b="1" dirty="0">
                <a:solidFill>
                  <a:schemeClr val="accent5"/>
                </a:solidFill>
                <a:latin typeface="Amazon Ember Display" panose="020F0603020204020204" pitchFamily="34" charset="0"/>
                <a:ea typeface="Amazon Ember Display" panose="020F0603020204020204" pitchFamily="34" charset="0"/>
                <a:cs typeface="Amazon Ember Display" panose="020F0603020204020204" pitchFamily="34" charset="0"/>
              </a:rPr>
              <a:t>Baby Boomers </a:t>
            </a:r>
          </a:p>
          <a:p>
            <a:r>
              <a:rPr lang="en-US" sz="1600" dirty="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rPr>
              <a:t>1948-62</a:t>
            </a:r>
          </a:p>
        </p:txBody>
      </p:sp>
      <p:sp>
        <p:nvSpPr>
          <p:cNvPr id="21" name="TextBox 20">
            <a:extLst>
              <a:ext uri="{FF2B5EF4-FFF2-40B4-BE49-F238E27FC236}">
                <a16:creationId xmlns:a16="http://schemas.microsoft.com/office/drawing/2014/main" id="{7E95ACD0-2B9A-8043-7585-09AF99C87C8B}"/>
              </a:ext>
            </a:extLst>
          </p:cNvPr>
          <p:cNvSpPr txBox="1"/>
          <p:nvPr/>
        </p:nvSpPr>
        <p:spPr>
          <a:xfrm>
            <a:off x="5410131" y="5009548"/>
            <a:ext cx="1410789" cy="615553"/>
          </a:xfrm>
          <a:prstGeom prst="rect">
            <a:avLst/>
          </a:prstGeom>
          <a:noFill/>
        </p:spPr>
        <p:txBody>
          <a:bodyPr wrap="square" rtlCol="0" anchor="b">
            <a:spAutoFit/>
          </a:bodyPr>
          <a:lstStyle/>
          <a:p>
            <a:r>
              <a:rPr lang="en-US" b="1" dirty="0">
                <a:solidFill>
                  <a:schemeClr val="accent5"/>
                </a:solidFill>
                <a:latin typeface="Amazon Ember Display" panose="020F0603020204020204" pitchFamily="34" charset="0"/>
                <a:ea typeface="Amazon Ember Display" panose="020F0603020204020204" pitchFamily="34" charset="0"/>
                <a:cs typeface="Amazon Ember Display" panose="020F0603020204020204" pitchFamily="34" charset="0"/>
              </a:rPr>
              <a:t>Gen X</a:t>
            </a:r>
          </a:p>
          <a:p>
            <a:r>
              <a:rPr lang="en-US" sz="1600" dirty="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rPr>
              <a:t>1965-79</a:t>
            </a:r>
          </a:p>
        </p:txBody>
      </p:sp>
      <p:sp>
        <p:nvSpPr>
          <p:cNvPr id="22" name="TextBox 21">
            <a:extLst>
              <a:ext uri="{FF2B5EF4-FFF2-40B4-BE49-F238E27FC236}">
                <a16:creationId xmlns:a16="http://schemas.microsoft.com/office/drawing/2014/main" id="{F05B639C-6058-051E-93F9-8DC49E1A1D7A}"/>
              </a:ext>
            </a:extLst>
          </p:cNvPr>
          <p:cNvSpPr txBox="1"/>
          <p:nvPr/>
        </p:nvSpPr>
        <p:spPr>
          <a:xfrm>
            <a:off x="6983218" y="5009548"/>
            <a:ext cx="1410789" cy="615553"/>
          </a:xfrm>
          <a:prstGeom prst="rect">
            <a:avLst/>
          </a:prstGeom>
          <a:noFill/>
        </p:spPr>
        <p:txBody>
          <a:bodyPr wrap="square" rtlCol="0" anchor="b">
            <a:spAutoFit/>
          </a:bodyPr>
          <a:lstStyle/>
          <a:p>
            <a:r>
              <a:rPr lang="en-US" b="1" dirty="0">
                <a:solidFill>
                  <a:schemeClr val="accent5"/>
                </a:solidFill>
                <a:latin typeface="Amazon Ember Display" panose="020F0603020204020204" pitchFamily="34" charset="0"/>
                <a:ea typeface="Amazon Ember Display" panose="020F0603020204020204" pitchFamily="34" charset="0"/>
                <a:cs typeface="Amazon Ember Display" panose="020F0603020204020204" pitchFamily="34" charset="0"/>
              </a:rPr>
              <a:t>Millennials</a:t>
            </a:r>
          </a:p>
          <a:p>
            <a:r>
              <a:rPr lang="en-US" sz="1600" dirty="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rPr>
              <a:t>1981-95</a:t>
            </a:r>
          </a:p>
        </p:txBody>
      </p:sp>
      <p:sp>
        <p:nvSpPr>
          <p:cNvPr id="23" name="TextBox 22">
            <a:extLst>
              <a:ext uri="{FF2B5EF4-FFF2-40B4-BE49-F238E27FC236}">
                <a16:creationId xmlns:a16="http://schemas.microsoft.com/office/drawing/2014/main" id="{70C75F56-AD9D-08A9-4BA9-64D5B6548AAD}"/>
              </a:ext>
            </a:extLst>
          </p:cNvPr>
          <p:cNvSpPr txBox="1"/>
          <p:nvPr/>
        </p:nvSpPr>
        <p:spPr>
          <a:xfrm>
            <a:off x="8599583" y="5009548"/>
            <a:ext cx="1410789" cy="615553"/>
          </a:xfrm>
          <a:prstGeom prst="rect">
            <a:avLst/>
          </a:prstGeom>
          <a:noFill/>
        </p:spPr>
        <p:txBody>
          <a:bodyPr wrap="square" rtlCol="0" anchor="b">
            <a:spAutoFit/>
          </a:bodyPr>
          <a:lstStyle/>
          <a:p>
            <a:r>
              <a:rPr lang="en-US" b="1" dirty="0">
                <a:solidFill>
                  <a:schemeClr val="accent5"/>
                </a:solidFill>
                <a:latin typeface="Amazon Ember Display" panose="020F0603020204020204" pitchFamily="34" charset="0"/>
                <a:ea typeface="Amazon Ember Display" panose="020F0603020204020204" pitchFamily="34" charset="0"/>
                <a:cs typeface="Amazon Ember Display" panose="020F0603020204020204" pitchFamily="34" charset="0"/>
              </a:rPr>
              <a:t>Gen Z</a:t>
            </a:r>
          </a:p>
          <a:p>
            <a:r>
              <a:rPr lang="en-US" sz="1600" dirty="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rPr>
              <a:t>1998-2012</a:t>
            </a:r>
          </a:p>
        </p:txBody>
      </p:sp>
      <p:sp>
        <p:nvSpPr>
          <p:cNvPr id="24" name="TextBox 23">
            <a:extLst>
              <a:ext uri="{FF2B5EF4-FFF2-40B4-BE49-F238E27FC236}">
                <a16:creationId xmlns:a16="http://schemas.microsoft.com/office/drawing/2014/main" id="{170F098F-84C6-AD30-EB9E-7F0CA6FFAF57}"/>
              </a:ext>
            </a:extLst>
          </p:cNvPr>
          <p:cNvSpPr txBox="1"/>
          <p:nvPr/>
        </p:nvSpPr>
        <p:spPr>
          <a:xfrm>
            <a:off x="10215947" y="5014901"/>
            <a:ext cx="1410789" cy="615553"/>
          </a:xfrm>
          <a:prstGeom prst="rect">
            <a:avLst/>
          </a:prstGeom>
          <a:noFill/>
        </p:spPr>
        <p:txBody>
          <a:bodyPr wrap="square" rtlCol="0" anchor="b">
            <a:spAutoFit/>
          </a:bodyPr>
          <a:lstStyle/>
          <a:p>
            <a:r>
              <a:rPr lang="en-US" b="1" dirty="0">
                <a:solidFill>
                  <a:schemeClr val="accent5"/>
                </a:solidFill>
                <a:latin typeface="Amazon Ember Display" panose="020F0603020204020204" pitchFamily="34" charset="0"/>
                <a:ea typeface="Amazon Ember Display" panose="020F0603020204020204" pitchFamily="34" charset="0"/>
                <a:cs typeface="Amazon Ember Display" panose="020F0603020204020204" pitchFamily="34" charset="0"/>
              </a:rPr>
              <a:t>Gen Alpha</a:t>
            </a:r>
          </a:p>
          <a:p>
            <a:r>
              <a:rPr lang="en-US" sz="1600" dirty="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rPr>
              <a:t>2013-22</a:t>
            </a:r>
          </a:p>
        </p:txBody>
      </p:sp>
    </p:spTree>
    <p:extLst>
      <p:ext uri="{BB962C8B-B14F-4D97-AF65-F5344CB8AC3E}">
        <p14:creationId xmlns:p14="http://schemas.microsoft.com/office/powerpoint/2010/main" val="130214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C6D889-F9A6-239A-30CB-FC771343C4C9}"/>
              </a:ext>
            </a:extLst>
          </p:cNvPr>
          <p:cNvPicPr>
            <a:picLocks noChangeAspect="1"/>
          </p:cNvPicPr>
          <p:nvPr/>
        </p:nvPicPr>
        <p:blipFill>
          <a:blip r:embed="rId3">
            <a:alphaModFix amt="30000"/>
          </a:blip>
          <a:srcRect l="47" r="47"/>
          <a:stretch/>
        </p:blipFill>
        <p:spPr>
          <a:xfrm>
            <a:off x="5691736" y="-5004251"/>
            <a:ext cx="11096559" cy="11107051"/>
          </a:xfrm>
          <a:prstGeom prst="rect">
            <a:avLst/>
          </a:prstGeom>
        </p:spPr>
      </p:pic>
      <p:sp>
        <p:nvSpPr>
          <p:cNvPr id="27" name="Rounded Rectangle 26">
            <a:extLst>
              <a:ext uri="{FF2B5EF4-FFF2-40B4-BE49-F238E27FC236}">
                <a16:creationId xmlns:a16="http://schemas.microsoft.com/office/drawing/2014/main" id="{37659886-769C-FD53-FADA-49A4F19575C2}"/>
              </a:ext>
            </a:extLst>
          </p:cNvPr>
          <p:cNvSpPr/>
          <p:nvPr/>
        </p:nvSpPr>
        <p:spPr>
          <a:xfrm>
            <a:off x="3989266" y="1736134"/>
            <a:ext cx="7696117" cy="3933564"/>
          </a:xfrm>
          <a:prstGeom prst="roundRect">
            <a:avLst>
              <a:gd name="adj" fmla="val 7473"/>
            </a:avLst>
          </a:prstGeom>
          <a:solidFill>
            <a:srgbClr val="8C297D">
              <a:alpha val="3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200">
              <a:solidFill>
                <a:schemeClr val="bg1">
                  <a:alpha val="50000"/>
                </a:schemeClr>
              </a:solidFill>
              <a:latin typeface="Amazon Ember Display" panose="020F0603020204020204" pitchFamily="34" charset="0"/>
              <a:ea typeface="Amazon Ember Display" panose="020F0603020204020204" pitchFamily="34" charset="0"/>
              <a:cs typeface="Amazon Ember Display" panose="020F0603020204020204" pitchFamily="34" charset="0"/>
              <a:sym typeface="Arial"/>
            </a:endParaRPr>
          </a:p>
        </p:txBody>
      </p:sp>
      <p:sp>
        <p:nvSpPr>
          <p:cNvPr id="32" name="Title 1">
            <a:extLst>
              <a:ext uri="{FF2B5EF4-FFF2-40B4-BE49-F238E27FC236}">
                <a16:creationId xmlns:a16="http://schemas.microsoft.com/office/drawing/2014/main" id="{795EB7D9-0DC0-F516-AD1C-78FEB354270A}"/>
              </a:ext>
            </a:extLst>
          </p:cNvPr>
          <p:cNvSpPr txBox="1">
            <a:spLocks/>
          </p:cNvSpPr>
          <p:nvPr/>
        </p:nvSpPr>
        <p:spPr>
          <a:xfrm>
            <a:off x="10635430" y="5105656"/>
            <a:ext cx="915384" cy="102236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defTabSz="914377">
              <a:defRPr/>
            </a:pPr>
            <a:r>
              <a:rPr lang="en-US" sz="16900" dirty="0">
                <a:ln w="25400">
                  <a:solidFill>
                    <a:srgbClr val="FFFFFF"/>
                  </a:solidFill>
                </a:ln>
                <a:noFill/>
                <a:latin typeface="Arial" panose="020B0604020202020204" pitchFamily="34" charset="0"/>
                <a:cs typeface="Arial" panose="020B0604020202020204" pitchFamily="34" charset="0"/>
                <a:sym typeface="Arial"/>
              </a:rPr>
              <a:t>”</a:t>
            </a:r>
          </a:p>
        </p:txBody>
      </p:sp>
      <p:sp>
        <p:nvSpPr>
          <p:cNvPr id="33" name="TextBox 32">
            <a:extLst>
              <a:ext uri="{FF2B5EF4-FFF2-40B4-BE49-F238E27FC236}">
                <a16:creationId xmlns:a16="http://schemas.microsoft.com/office/drawing/2014/main" id="{E5452CC2-E950-9904-0C84-A11EB945A2B9}"/>
              </a:ext>
            </a:extLst>
          </p:cNvPr>
          <p:cNvSpPr txBox="1"/>
          <p:nvPr/>
        </p:nvSpPr>
        <p:spPr>
          <a:xfrm>
            <a:off x="7438988" y="2236023"/>
            <a:ext cx="3991011" cy="2800767"/>
          </a:xfrm>
          <a:prstGeom prst="rect">
            <a:avLst/>
          </a:prstGeom>
          <a:noFill/>
        </p:spPr>
        <p:txBody>
          <a:bodyPr wrap="square" lIns="0" tIns="0" rIns="0" bIns="0" rtlCol="0">
            <a:spAutoFit/>
          </a:bodyPr>
          <a:lstStyle/>
          <a:p>
            <a:pPr lvl="0">
              <a:defRPr/>
            </a:pPr>
            <a:r>
              <a:rPr lang="en-US" sz="2600" dirty="0">
                <a:solidFill>
                  <a:srgbClr val="FFFFFF"/>
                </a:solidFill>
                <a:latin typeface="Amazon Ember Display" panose="020F0603020204020204" pitchFamily="34" charset="0"/>
                <a:ea typeface="Amazon Ember Display" panose="020F0603020204020204" pitchFamily="34" charset="0"/>
                <a:cs typeface="Amazon Ember Display" panose="020F0603020204020204" pitchFamily="34" charset="0"/>
              </a:rPr>
              <a:t>“</a:t>
            </a:r>
            <a:r>
              <a:rPr lang="en-US" sz="2600" b="1" dirty="0">
                <a:solidFill>
                  <a:schemeClr val="accent5"/>
                </a:solidFill>
                <a:latin typeface="Amazon Ember Display" panose="020F0603020204020204" pitchFamily="34" charset="0"/>
                <a:ea typeface="Amazon Ember Display" panose="020F0603020204020204" pitchFamily="34" charset="0"/>
                <a:cs typeface="Amazon Ember Display" panose="020F0603020204020204" pitchFamily="34" charset="0"/>
              </a:rPr>
              <a:t>Bold steps by big companies </a:t>
            </a:r>
            <a:r>
              <a:rPr lang="en-US" sz="2600" dirty="0">
                <a:solidFill>
                  <a:srgbClr val="FFFFFF"/>
                </a:solidFill>
                <a:latin typeface="Amazon Ember Display" panose="020F0603020204020204" pitchFamily="34" charset="0"/>
                <a:ea typeface="Amazon Ember Display" panose="020F0603020204020204" pitchFamily="34" charset="0"/>
                <a:cs typeface="Amazon Ember Display" panose="020F0603020204020204" pitchFamily="34" charset="0"/>
              </a:rPr>
              <a:t>will make a huge difference in the development of new technologies and industries to support a low carbon economy.”</a:t>
            </a:r>
          </a:p>
        </p:txBody>
      </p:sp>
      <p:sp>
        <p:nvSpPr>
          <p:cNvPr id="2" name="Rounded Rectangle 1">
            <a:extLst>
              <a:ext uri="{FF2B5EF4-FFF2-40B4-BE49-F238E27FC236}">
                <a16:creationId xmlns:a16="http://schemas.microsoft.com/office/drawing/2014/main" id="{56864A5B-7914-8CF4-0E5A-F8F3BC284CF6}"/>
              </a:ext>
            </a:extLst>
          </p:cNvPr>
          <p:cNvSpPr/>
          <p:nvPr/>
        </p:nvSpPr>
        <p:spPr>
          <a:xfrm>
            <a:off x="7414356" y="5365742"/>
            <a:ext cx="2551371" cy="606499"/>
          </a:xfrm>
          <a:prstGeom prst="roundRect">
            <a:avLst/>
          </a:prstGeom>
          <a:noFill/>
          <a:ln w="12700">
            <a:solidFill>
              <a:schemeClr val="accent2"/>
            </a:solidFill>
          </a:ln>
          <a:effectLst>
            <a:glow rad="63500">
              <a:schemeClr val="accent2">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none" lIns="144000" tIns="180000" rIns="144000" bIns="180000" rtlCol="0" anchor="ctr">
            <a:spAutoFit/>
          </a:bodyPr>
          <a:lstStyle/>
          <a:p>
            <a:pPr lvl="0" algn="r" defTabSz="914377">
              <a:defRPr/>
            </a:pPr>
            <a:r>
              <a:rPr lang="en-CA" sz="1200" cap="all" spc="300">
                <a:solidFill>
                  <a:srgbClr val="FFFFFF"/>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Christina Figueres</a:t>
            </a:r>
          </a:p>
        </p:txBody>
      </p:sp>
      <p:pic>
        <p:nvPicPr>
          <p:cNvPr id="3" name="Picture 2">
            <a:extLst>
              <a:ext uri="{FF2B5EF4-FFF2-40B4-BE49-F238E27FC236}">
                <a16:creationId xmlns:a16="http://schemas.microsoft.com/office/drawing/2014/main" id="{36339228-8F77-5ED7-00C1-FF2A7A71977C}"/>
              </a:ext>
            </a:extLst>
          </p:cNvPr>
          <p:cNvPicPr>
            <a:picLocks noChangeAspect="1"/>
          </p:cNvPicPr>
          <p:nvPr/>
        </p:nvPicPr>
        <p:blipFill rotWithShape="1">
          <a:blip r:embed="rId4"/>
          <a:srcRect l="8496" t="10399" r="5128"/>
          <a:stretch/>
        </p:blipFill>
        <p:spPr>
          <a:xfrm>
            <a:off x="3" y="1205344"/>
            <a:ext cx="6871851" cy="5652657"/>
          </a:xfrm>
          <a:prstGeom prst="round1Rect">
            <a:avLst>
              <a:gd name="adj" fmla="val 7307"/>
            </a:avLst>
          </a:prstGeom>
        </p:spPr>
      </p:pic>
    </p:spTree>
    <p:extLst>
      <p:ext uri="{BB962C8B-B14F-4D97-AF65-F5344CB8AC3E}">
        <p14:creationId xmlns:p14="http://schemas.microsoft.com/office/powerpoint/2010/main" val="538999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2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64" presetClass="path" presetSubtype="0" accel="50000" decel="50000" fill="hold" grpId="1" nodeType="withEffect">
                                  <p:stCondLst>
                                    <p:cond delay="100"/>
                                  </p:stCondLst>
                                  <p:childTnLst>
                                    <p:animMotion origin="layout" path="M 1.875E-6 0.02153 L 1.875E-6 -4.07407E-6 " pathEditMode="relative" rAng="0" ptsTypes="AA">
                                      <p:cBhvr>
                                        <p:cTn id="12" dur="500" fill="hold"/>
                                        <p:tgtEl>
                                          <p:spTgt spid="33"/>
                                        </p:tgtEl>
                                        <p:attrNameLst>
                                          <p:attrName>ppt_x</p:attrName>
                                          <p:attrName>ppt_y</p:attrName>
                                        </p:attrNameLst>
                                      </p:cBhvr>
                                      <p:rCtr x="0" y="-1088"/>
                                    </p:animMotion>
                                  </p:childTnLst>
                                </p:cTn>
                              </p:par>
                              <p:par>
                                <p:cTn id="13" presetID="10"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64" presetClass="path" presetSubtype="0" accel="50000" decel="50000" fill="hold" grpId="1" nodeType="withEffect">
                                  <p:stCondLst>
                                    <p:cond delay="0"/>
                                  </p:stCondLst>
                                  <p:childTnLst>
                                    <p:animMotion origin="layout" path="M 4.375E-6 -0.02616 L 4.375E-6 -1.48148E-6 " pathEditMode="relative" rAng="0" ptsTypes="AA">
                                      <p:cBhvr>
                                        <p:cTn id="17" dur="500" fill="hold"/>
                                        <p:tgtEl>
                                          <p:spTgt spid="32"/>
                                        </p:tgtEl>
                                        <p:attrNameLst>
                                          <p:attrName>ppt_x</p:attrName>
                                          <p:attrName>ppt_y</p:attrName>
                                        </p:attrNameLst>
                                      </p:cBhvr>
                                      <p:rCtr x="0" y="1296"/>
                                    </p:animMotion>
                                  </p:childTnLst>
                                </p:cTn>
                              </p:par>
                              <p:par>
                                <p:cTn id="18" presetID="10" presetClass="entr" presetSubtype="0" fill="hold" grpId="0" nodeType="withEffect">
                                  <p:stCondLst>
                                    <p:cond delay="10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64" presetClass="path" presetSubtype="0" accel="50000" decel="50000" fill="hold" grpId="1" nodeType="withEffect">
                                  <p:stCondLst>
                                    <p:cond delay="100"/>
                                  </p:stCondLst>
                                  <p:childTnLst>
                                    <p:animMotion origin="layout" path="M -4.16667E-7 0.02153 L -4.16667E-7 -3.7037E-7 " pathEditMode="relative" rAng="0" ptsTypes="AA">
                                      <p:cBhvr>
                                        <p:cTn id="22" dur="750" fill="hold"/>
                                        <p:tgtEl>
                                          <p:spTgt spid="2"/>
                                        </p:tgtEl>
                                        <p:attrNameLst>
                                          <p:attrName>ppt_x</p:attrName>
                                          <p:attrName>ppt_y</p:attrName>
                                        </p:attrNameLst>
                                      </p:cBhvr>
                                      <p:rCtr x="0" y="-1088"/>
                                    </p:animMotion>
                                  </p:childTnLst>
                                </p:cTn>
                              </p:par>
                              <p:par>
                                <p:cTn id="23" presetID="10"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2000"/>
                                        <p:tgtEl>
                                          <p:spTgt spid="4"/>
                                        </p:tgtEl>
                                      </p:cBhvr>
                                    </p:animEffect>
                                  </p:childTnLst>
                                </p:cTn>
                              </p:par>
                              <p:par>
                                <p:cTn id="26" presetID="6" presetClass="emph" presetSubtype="0" repeatCount="indefinite" accel="50000" decel="50000" autoRev="1" fill="hold" nodeType="withEffect">
                                  <p:stCondLst>
                                    <p:cond delay="0"/>
                                  </p:stCondLst>
                                  <p:childTnLst>
                                    <p:animScale>
                                      <p:cBhvr>
                                        <p:cTn id="27" dur="5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2" grpId="0"/>
      <p:bldP spid="32" grpId="1"/>
      <p:bldP spid="33" grpId="0"/>
      <p:bldP spid="33" grpId="1"/>
      <p:bldP spid="2" grpId="0" animBg="1"/>
      <p:bldP spid="2" grpId="1"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36487EC8-C98F-F6C9-F98E-E410949ED3F6}"/>
              </a:ext>
            </a:extLst>
          </p:cNvPr>
          <p:cNvGrpSpPr/>
          <p:nvPr/>
        </p:nvGrpSpPr>
        <p:grpSpPr>
          <a:xfrm>
            <a:off x="515936" y="1995635"/>
            <a:ext cx="11160127" cy="3824672"/>
            <a:chOff x="515936" y="1995635"/>
            <a:chExt cx="11160127" cy="3824672"/>
          </a:xfrm>
        </p:grpSpPr>
        <p:sp>
          <p:nvSpPr>
            <p:cNvPr id="3" name="Rounded Rectangle 2">
              <a:extLst>
                <a:ext uri="{FF2B5EF4-FFF2-40B4-BE49-F238E27FC236}">
                  <a16:creationId xmlns:a16="http://schemas.microsoft.com/office/drawing/2014/main" id="{92E72CFA-1203-9999-223D-AE0F620A4917}"/>
                </a:ext>
              </a:extLst>
            </p:cNvPr>
            <p:cNvSpPr/>
            <p:nvPr/>
          </p:nvSpPr>
          <p:spPr>
            <a:xfrm>
              <a:off x="515938" y="1995635"/>
              <a:ext cx="11160125" cy="3824671"/>
            </a:xfrm>
            <a:prstGeom prst="roundRect">
              <a:avLst>
                <a:gd name="adj" fmla="val 5007"/>
              </a:avLst>
            </a:prstGeom>
            <a:solidFill>
              <a:srgbClr val="8C297D">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sz="1200">
                <a:solidFill>
                  <a:schemeClr val="bg1">
                    <a:alpha val="20000"/>
                  </a:schemeClr>
                </a:solidFill>
                <a:latin typeface="Amazon Ember Display" panose="020F0603020204020204" pitchFamily="34" charset="0"/>
                <a:ea typeface="Amazon Ember Display" panose="020F0603020204020204" pitchFamily="34" charset="0"/>
                <a:cs typeface="Amazon Ember Display" panose="020F0603020204020204" pitchFamily="34" charset="0"/>
                <a:sym typeface="Arial"/>
              </a:endParaRPr>
            </a:p>
          </p:txBody>
        </p:sp>
        <p:pic>
          <p:nvPicPr>
            <p:cNvPr id="21" name="Graphic 20">
              <a:extLst>
                <a:ext uri="{FF2B5EF4-FFF2-40B4-BE49-F238E27FC236}">
                  <a16:creationId xmlns:a16="http://schemas.microsoft.com/office/drawing/2014/main" id="{0457F534-5C96-8577-E7E1-17A1FB4C656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8047" r="12905" b="37618"/>
            <a:stretch/>
          </p:blipFill>
          <p:spPr>
            <a:xfrm>
              <a:off x="515936" y="2539988"/>
              <a:ext cx="11160125" cy="3280319"/>
            </a:xfrm>
            <a:prstGeom prst="roundRect">
              <a:avLst>
                <a:gd name="adj" fmla="val 21763"/>
              </a:avLst>
            </a:prstGeom>
          </p:spPr>
        </p:pic>
      </p:grpSp>
      <p:pic>
        <p:nvPicPr>
          <p:cNvPr id="2" name="Picture 1">
            <a:extLst>
              <a:ext uri="{FF2B5EF4-FFF2-40B4-BE49-F238E27FC236}">
                <a16:creationId xmlns:a16="http://schemas.microsoft.com/office/drawing/2014/main" id="{97516F57-28D7-7BB4-DBD8-7B1E4BB6C50C}"/>
              </a:ext>
            </a:extLst>
          </p:cNvPr>
          <p:cNvPicPr>
            <a:picLocks noChangeAspect="1"/>
          </p:cNvPicPr>
          <p:nvPr/>
        </p:nvPicPr>
        <p:blipFill>
          <a:blip r:embed="rId5">
            <a:alphaModFix amt="30000"/>
          </a:blip>
          <a:srcRect l="47" r="47"/>
          <a:stretch/>
        </p:blipFill>
        <p:spPr>
          <a:xfrm>
            <a:off x="-5696861" y="-3557890"/>
            <a:ext cx="11096559" cy="11107051"/>
          </a:xfrm>
          <a:prstGeom prst="rect">
            <a:avLst/>
          </a:prstGeom>
        </p:spPr>
      </p:pic>
      <p:pic>
        <p:nvPicPr>
          <p:cNvPr id="5" name="Picture 4">
            <a:extLst>
              <a:ext uri="{FF2B5EF4-FFF2-40B4-BE49-F238E27FC236}">
                <a16:creationId xmlns:a16="http://schemas.microsoft.com/office/drawing/2014/main" id="{52A45109-4E59-8DAA-8B65-731BB1017ADF}"/>
              </a:ext>
            </a:extLst>
          </p:cNvPr>
          <p:cNvPicPr>
            <a:picLocks noChangeAspect="1"/>
          </p:cNvPicPr>
          <p:nvPr/>
        </p:nvPicPr>
        <p:blipFill>
          <a:blip r:embed="rId5">
            <a:alphaModFix amt="50000"/>
          </a:blip>
          <a:srcRect l="12" r="12"/>
          <a:stretch/>
        </p:blipFill>
        <p:spPr>
          <a:xfrm rot="7853009">
            <a:off x="7297607" y="1690940"/>
            <a:ext cx="9241093" cy="9243404"/>
          </a:xfrm>
          <a:prstGeom prst="rect">
            <a:avLst/>
          </a:prstGeom>
        </p:spPr>
      </p:pic>
      <p:pic>
        <p:nvPicPr>
          <p:cNvPr id="11" name="Picture 2">
            <a:extLst>
              <a:ext uri="{FF2B5EF4-FFF2-40B4-BE49-F238E27FC236}">
                <a16:creationId xmlns:a16="http://schemas.microsoft.com/office/drawing/2014/main" id="{33406B9E-6449-BB1B-60C4-132776E24EC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029586" y="2890533"/>
            <a:ext cx="3586052" cy="2034876"/>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F98F5812-CAC8-6699-4BD2-490DE5A54659}"/>
              </a:ext>
            </a:extLst>
          </p:cNvPr>
          <p:cNvGrpSpPr/>
          <p:nvPr/>
        </p:nvGrpSpPr>
        <p:grpSpPr>
          <a:xfrm>
            <a:off x="6950989" y="3085514"/>
            <a:ext cx="3586051" cy="1644915"/>
            <a:chOff x="6950989" y="3075362"/>
            <a:chExt cx="3586051" cy="1644915"/>
          </a:xfrm>
        </p:grpSpPr>
        <p:sp>
          <p:nvSpPr>
            <p:cNvPr id="8" name="Title 1">
              <a:extLst>
                <a:ext uri="{FF2B5EF4-FFF2-40B4-BE49-F238E27FC236}">
                  <a16:creationId xmlns:a16="http://schemas.microsoft.com/office/drawing/2014/main" id="{D9721667-F67D-659B-A7A5-9779F9E53396}"/>
                </a:ext>
              </a:extLst>
            </p:cNvPr>
            <p:cNvSpPr txBox="1">
              <a:spLocks/>
            </p:cNvSpPr>
            <p:nvPr/>
          </p:nvSpPr>
          <p:spPr>
            <a:xfrm>
              <a:off x="6950989" y="3075362"/>
              <a:ext cx="3586051" cy="1329595"/>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000" b="0" i="0" kern="120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algn="ctr"/>
              <a:r>
                <a:rPr lang="en-US" sz="9600" b="1" dirty="0">
                  <a:solidFill>
                    <a:schemeClr val="accent5"/>
                  </a:solidFill>
                </a:rPr>
                <a:t>530+</a:t>
              </a:r>
            </a:p>
          </p:txBody>
        </p:sp>
        <p:sp>
          <p:nvSpPr>
            <p:cNvPr id="9" name="Title 1">
              <a:extLst>
                <a:ext uri="{FF2B5EF4-FFF2-40B4-BE49-F238E27FC236}">
                  <a16:creationId xmlns:a16="http://schemas.microsoft.com/office/drawing/2014/main" id="{ECF9AE07-F262-9102-6CD9-C17482B6D545}"/>
                </a:ext>
              </a:extLst>
            </p:cNvPr>
            <p:cNvSpPr txBox="1">
              <a:spLocks/>
            </p:cNvSpPr>
            <p:nvPr/>
          </p:nvSpPr>
          <p:spPr>
            <a:xfrm>
              <a:off x="7023398" y="4387878"/>
              <a:ext cx="3441233" cy="332399"/>
            </a:xfrm>
            <a:prstGeom prst="rect">
              <a:avLst/>
            </a:prstGeom>
          </p:spPr>
          <p:txBody>
            <a:bodyPr vert="horz" wrap="square" lIns="0" tIns="0" rIns="0" bIns="0" rtlCol="0" anchor="t">
              <a:spAutoFit/>
            </a:bodyPr>
            <a:lstStyle>
              <a:lvl1pPr algn="l" defTabSz="914400" rtl="0" eaLnBrk="1" latinLnBrk="0" hangingPunct="1">
                <a:lnSpc>
                  <a:spcPct val="90000"/>
                </a:lnSpc>
                <a:spcBef>
                  <a:spcPct val="0"/>
                </a:spcBef>
                <a:buNone/>
                <a:defRPr sz="4000" b="0" i="0" kern="120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algn="ctr"/>
              <a:r>
                <a:rPr lang="en-US" sz="2400" cap="all" spc="600" dirty="0">
                  <a:solidFill>
                    <a:schemeClr val="accent5"/>
                  </a:solidFill>
                </a:rPr>
                <a:t>SIGNATORIES</a:t>
              </a:r>
            </a:p>
          </p:txBody>
        </p:sp>
      </p:grpSp>
      <p:sp>
        <p:nvSpPr>
          <p:cNvPr id="15" name="Rounded Rectangle 14">
            <a:extLst>
              <a:ext uri="{FF2B5EF4-FFF2-40B4-BE49-F238E27FC236}">
                <a16:creationId xmlns:a16="http://schemas.microsoft.com/office/drawing/2014/main" id="{09938983-C050-FC42-DB52-973823DA9B71}"/>
              </a:ext>
            </a:extLst>
          </p:cNvPr>
          <p:cNvSpPr/>
          <p:nvPr/>
        </p:nvSpPr>
        <p:spPr>
          <a:xfrm>
            <a:off x="4257117" y="1211100"/>
            <a:ext cx="3677782" cy="591455"/>
          </a:xfrm>
          <a:prstGeom prst="roundRect">
            <a:avLst>
              <a:gd name="adj" fmla="val 25556"/>
            </a:avLst>
          </a:prstGeom>
          <a:noFill/>
          <a:ln w="12700">
            <a:solidFill>
              <a:schemeClr val="accent2"/>
            </a:solidFill>
          </a:ln>
          <a:effectLst>
            <a:glow rad="63500">
              <a:schemeClr val="accent2">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none" lIns="180000" tIns="144000" rIns="180000" bIns="108000" rtlCol="0" anchor="ctr">
            <a:spAutoFit/>
          </a:bodyPr>
          <a:lstStyle/>
          <a:p>
            <a:pPr algn="ctr">
              <a:lnSpc>
                <a:spcPct val="90000"/>
              </a:lnSpc>
              <a:spcBef>
                <a:spcPct val="0"/>
              </a:spcBef>
            </a:pPr>
            <a:r>
              <a:rPr lang="en-CA" cap="all" spc="600" dirty="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rPr>
              <a:t>NET ZERO BY 2040</a:t>
            </a:r>
          </a:p>
        </p:txBody>
      </p:sp>
    </p:spTree>
    <p:extLst>
      <p:ext uri="{BB962C8B-B14F-4D97-AF65-F5344CB8AC3E}">
        <p14:creationId xmlns:p14="http://schemas.microsoft.com/office/powerpoint/2010/main" val="2591060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6" presetClass="emph" presetSubtype="0" repeatCount="indefinite" accel="50000" decel="50000" autoRev="1" fill="hold" nodeType="withEffect">
                                  <p:stCondLst>
                                    <p:cond delay="200"/>
                                  </p:stCondLst>
                                  <p:childTnLst>
                                    <p:animScale>
                                      <p:cBhvr>
                                        <p:cTn id="9" dur="3000" fill="hold"/>
                                        <p:tgtEl>
                                          <p:spTgt spid="5"/>
                                        </p:tgtEl>
                                      </p:cBhvr>
                                      <p:by x="150000" y="150000"/>
                                    </p:animScale>
                                  </p:childTnLst>
                                </p:cTn>
                              </p:par>
                              <p:par>
                                <p:cTn id="10" presetID="10"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64" presetClass="path" presetSubtype="0" accel="50000" decel="50000" fill="hold" grpId="1" nodeType="withEffect">
                                  <p:stCondLst>
                                    <p:cond delay="0"/>
                                  </p:stCondLst>
                                  <p:childTnLst>
                                    <p:animMotion origin="layout" path="M 0 0.02152 L 0 4.07407E-6 " pathEditMode="relative" rAng="0" ptsTypes="AA">
                                      <p:cBhvr>
                                        <p:cTn id="14" dur="750" fill="hold"/>
                                        <p:tgtEl>
                                          <p:spTgt spid="15"/>
                                        </p:tgtEl>
                                        <p:attrNameLst>
                                          <p:attrName>ppt_x</p:attrName>
                                          <p:attrName>ppt_y</p:attrName>
                                        </p:attrNameLst>
                                      </p:cBhvr>
                                      <p:rCtr x="0" y="-1088"/>
                                    </p:animMotion>
                                  </p:childTnLst>
                                </p:cTn>
                              </p:par>
                              <p:par>
                                <p:cTn id="15" presetID="10" presetClass="entr" presetSubtype="0" fill="hold" nodeType="withEffect">
                                  <p:stCondLst>
                                    <p:cond delay="100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42" presetClass="path" presetSubtype="0" decel="100000" fill="hold" nodeType="withEffect">
                                  <p:stCondLst>
                                    <p:cond delay="1000"/>
                                  </p:stCondLst>
                                  <p:childTnLst>
                                    <p:animMotion origin="layout" path="M 0 1.48148E-6 L 0 0.03542 " pathEditMode="relative" rAng="0" ptsTypes="AA">
                                      <p:cBhvr>
                                        <p:cTn id="19" dur="500" spd="-100000" fill="hold"/>
                                        <p:tgtEl>
                                          <p:spTgt spid="22"/>
                                        </p:tgtEl>
                                        <p:attrNameLst>
                                          <p:attrName>ppt_x</p:attrName>
                                          <p:attrName>ppt_y</p:attrName>
                                        </p:attrNameLst>
                                      </p:cBhvr>
                                      <p:rCtr x="0" y="1759"/>
                                    </p:animMotion>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2000"/>
                                        <p:tgtEl>
                                          <p:spTgt spid="2"/>
                                        </p:tgtEl>
                                      </p:cBhvr>
                                    </p:animEffect>
                                  </p:childTnLst>
                                </p:cTn>
                              </p:par>
                              <p:par>
                                <p:cTn id="23" presetID="6" presetClass="emph" presetSubtype="0" repeatCount="indefinite" accel="50000" decel="50000" autoRev="1" fill="hold" nodeType="withEffect">
                                  <p:stCondLst>
                                    <p:cond delay="200"/>
                                  </p:stCondLst>
                                  <p:childTnLst>
                                    <p:animScale>
                                      <p:cBhvr>
                                        <p:cTn id="24" dur="3000" fill="hold"/>
                                        <p:tgtEl>
                                          <p:spTgt spid="2"/>
                                        </p:tgtEl>
                                      </p:cBhvr>
                                      <p:by x="150000" y="150000"/>
                                    </p:animScale>
                                  </p:childTnLst>
                                </p:cTn>
                              </p:par>
                              <p:par>
                                <p:cTn id="25" presetID="10" presetClass="entr" presetSubtype="0" fill="hold" nodeType="withEffect">
                                  <p:stCondLst>
                                    <p:cond delay="1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42" presetClass="path" presetSubtype="0" decel="100000" fill="hold" nodeType="withEffect">
                                  <p:stCondLst>
                                    <p:cond delay="1000"/>
                                  </p:stCondLst>
                                  <p:childTnLst>
                                    <p:animMotion origin="layout" path="M 0 1.48148E-6 L 0 0.03542 " pathEditMode="relative" rAng="0" ptsTypes="AA">
                                      <p:cBhvr>
                                        <p:cTn id="29" dur="500" spd="-100000" fill="hold"/>
                                        <p:tgtEl>
                                          <p:spTgt spid="11"/>
                                        </p:tgtEl>
                                        <p:attrNameLst>
                                          <p:attrName>ppt_x</p:attrName>
                                          <p:attrName>ppt_y</p:attrName>
                                        </p:attrNameLst>
                                      </p:cBhvr>
                                      <p:rCtr x="0" y="1759"/>
                                    </p:animMotion>
                                  </p:childTnLst>
                                </p:cTn>
                              </p:par>
                              <p:par>
                                <p:cTn id="30" presetID="10" presetClass="entr" presetSubtype="0" fill="hold" nodeType="withEffect">
                                  <p:stCondLst>
                                    <p:cond delay="100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42" presetClass="path" presetSubtype="0" decel="100000" fill="hold" nodeType="withEffect">
                                  <p:stCondLst>
                                    <p:cond delay="1000"/>
                                  </p:stCondLst>
                                  <p:childTnLst>
                                    <p:animMotion origin="layout" path="M 0 1.48148E-6 L 0 0.03542 " pathEditMode="relative" rAng="0" ptsTypes="AA">
                                      <p:cBhvr>
                                        <p:cTn id="34" dur="500" spd="-100000" fill="hold"/>
                                        <p:tgtEl>
                                          <p:spTgt spid="19"/>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01E41C-FE1F-5B66-8181-C01FF769E8E0}"/>
              </a:ext>
            </a:extLst>
          </p:cNvPr>
          <p:cNvPicPr>
            <a:picLocks noChangeAspect="1"/>
          </p:cNvPicPr>
          <p:nvPr/>
        </p:nvPicPr>
        <p:blipFill>
          <a:blip r:embed="rId3">
            <a:alphaModFix amt="20000"/>
          </a:blip>
          <a:srcRect l="47" r="47"/>
          <a:stretch/>
        </p:blipFill>
        <p:spPr>
          <a:xfrm>
            <a:off x="4940585" y="-3756469"/>
            <a:ext cx="11096559" cy="11107051"/>
          </a:xfrm>
          <a:prstGeom prst="rect">
            <a:avLst/>
          </a:prstGeom>
        </p:spPr>
      </p:pic>
      <p:sp>
        <p:nvSpPr>
          <p:cNvPr id="11" name="Rounded Rectangle 10">
            <a:extLst>
              <a:ext uri="{FF2B5EF4-FFF2-40B4-BE49-F238E27FC236}">
                <a16:creationId xmlns:a16="http://schemas.microsoft.com/office/drawing/2014/main" id="{9FB7AB4E-2CD6-8D1D-081D-D6D77D8A0077}"/>
              </a:ext>
            </a:extLst>
          </p:cNvPr>
          <p:cNvSpPr/>
          <p:nvPr/>
        </p:nvSpPr>
        <p:spPr>
          <a:xfrm>
            <a:off x="4103888" y="1157865"/>
            <a:ext cx="7696117" cy="5027089"/>
          </a:xfrm>
          <a:prstGeom prst="roundRect">
            <a:avLst>
              <a:gd name="adj" fmla="val 5007"/>
            </a:avLst>
          </a:prstGeom>
          <a:noFill/>
          <a:ln w="12700">
            <a:solidFill>
              <a:schemeClr val="accent2"/>
            </a:solidFill>
          </a:ln>
          <a:effectLst>
            <a:glow rad="63500">
              <a:schemeClr val="accent2">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none" lIns="108000" tIns="144000" rIns="108000" bIns="108000" rtlCol="0" anchor="ctr">
            <a:noAutofit/>
          </a:bodyPr>
          <a:lstStyle/>
          <a:p>
            <a:pPr algn="ctr" defTabSz="914377"/>
            <a:endParaRPr lang="en-CA" sz="1100" cap="all" spc="300">
              <a:solidFill>
                <a:srgbClr val="FFFFFF"/>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endParaRPr>
          </a:p>
        </p:txBody>
      </p:sp>
      <p:sp>
        <p:nvSpPr>
          <p:cNvPr id="18" name="Title 1">
            <a:extLst>
              <a:ext uri="{FF2B5EF4-FFF2-40B4-BE49-F238E27FC236}">
                <a16:creationId xmlns:a16="http://schemas.microsoft.com/office/drawing/2014/main" id="{599899E3-96CA-A387-7E61-7BB2F778D71B}"/>
              </a:ext>
            </a:extLst>
          </p:cNvPr>
          <p:cNvSpPr txBox="1">
            <a:spLocks/>
          </p:cNvSpPr>
          <p:nvPr/>
        </p:nvSpPr>
        <p:spPr>
          <a:xfrm>
            <a:off x="5394816" y="2569622"/>
            <a:ext cx="5375187" cy="1490017"/>
          </a:xfrm>
          <a:prstGeom prst="rect">
            <a:avLst/>
          </a:prstGeom>
        </p:spPr>
        <p:txBody>
          <a:bodyPr lIns="0">
            <a:noAutofit/>
          </a:bodyPr>
          <a:lstStyle>
            <a:lvl1pPr algn="l" defTabSz="914400" rtl="0" eaLnBrk="1" latinLnBrk="0" hangingPunct="1">
              <a:lnSpc>
                <a:spcPct val="90000"/>
              </a:lnSpc>
              <a:spcBef>
                <a:spcPct val="0"/>
              </a:spcBef>
              <a:buNone/>
              <a:defRPr sz="4000" b="1" i="0" kern="120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defTabSz="914377"/>
            <a:r>
              <a:rPr lang="en-CA" sz="5400" dirty="0">
                <a:solidFill>
                  <a:schemeClr val="accent5"/>
                </a:solidFill>
              </a:rPr>
              <a:t>Successes and Challenges</a:t>
            </a:r>
            <a:br>
              <a:rPr lang="en-CA" sz="5400" dirty="0">
                <a:solidFill>
                  <a:schemeClr val="accent5"/>
                </a:solidFill>
              </a:rPr>
            </a:br>
            <a:endParaRPr lang="en-US" sz="5400" dirty="0">
              <a:solidFill>
                <a:schemeClr val="accent5"/>
              </a:solidFill>
            </a:endParaRPr>
          </a:p>
        </p:txBody>
      </p:sp>
      <p:pic>
        <p:nvPicPr>
          <p:cNvPr id="19" name="Picture 18">
            <a:extLst>
              <a:ext uri="{FF2B5EF4-FFF2-40B4-BE49-F238E27FC236}">
                <a16:creationId xmlns:a16="http://schemas.microsoft.com/office/drawing/2014/main" id="{F86EB3C6-6C43-E4C5-3640-8B54CD3064DA}"/>
              </a:ext>
            </a:extLst>
          </p:cNvPr>
          <p:cNvPicPr>
            <a:picLocks noChangeAspect="1"/>
          </p:cNvPicPr>
          <p:nvPr/>
        </p:nvPicPr>
        <p:blipFill rotWithShape="1">
          <a:blip r:embed="rId4"/>
          <a:srcRect l="25862" t="15897" r="30847" b="576"/>
          <a:stretch/>
        </p:blipFill>
        <p:spPr>
          <a:xfrm>
            <a:off x="3" y="885302"/>
            <a:ext cx="4643312" cy="5972700"/>
          </a:xfrm>
          <a:prstGeom prst="round1Rect">
            <a:avLst>
              <a:gd name="adj" fmla="val 9953"/>
            </a:avLst>
          </a:prstGeom>
        </p:spPr>
      </p:pic>
      <p:sp>
        <p:nvSpPr>
          <p:cNvPr id="2" name="TextBox 1">
            <a:extLst>
              <a:ext uri="{FF2B5EF4-FFF2-40B4-BE49-F238E27FC236}">
                <a16:creationId xmlns:a16="http://schemas.microsoft.com/office/drawing/2014/main" id="{BBC4E972-8094-4697-425F-6AF48AB874D2}"/>
              </a:ext>
            </a:extLst>
          </p:cNvPr>
          <p:cNvSpPr txBox="1"/>
          <p:nvPr/>
        </p:nvSpPr>
        <p:spPr>
          <a:xfrm>
            <a:off x="5418317" y="2013099"/>
            <a:ext cx="4821121" cy="400110"/>
          </a:xfrm>
          <a:prstGeom prst="rect">
            <a:avLst/>
          </a:prstGeom>
          <a:noFill/>
        </p:spPr>
        <p:txBody>
          <a:bodyPr wrap="square" lIns="0" rtlCol="0">
            <a:spAutoFit/>
          </a:bodyPr>
          <a:lstStyle/>
          <a:p>
            <a:pPr defTabSz="914377"/>
            <a:r>
              <a:rPr lang="en-US" sz="2000" spc="500" dirty="0">
                <a:solidFill>
                  <a:srgbClr val="FFFFFF"/>
                </a:solidFill>
                <a:latin typeface="Amazon Ember Display"/>
              </a:rPr>
              <a:t>Roadmap to Net Zero </a:t>
            </a:r>
          </a:p>
        </p:txBody>
      </p:sp>
      <p:pic>
        <p:nvPicPr>
          <p:cNvPr id="4" name="Picture 3">
            <a:extLst>
              <a:ext uri="{FF2B5EF4-FFF2-40B4-BE49-F238E27FC236}">
                <a16:creationId xmlns:a16="http://schemas.microsoft.com/office/drawing/2014/main" id="{769B48EE-717B-7CC1-EC43-FC360FA308B4}"/>
              </a:ext>
            </a:extLst>
          </p:cNvPr>
          <p:cNvPicPr>
            <a:picLocks noChangeAspect="1"/>
          </p:cNvPicPr>
          <p:nvPr/>
        </p:nvPicPr>
        <p:blipFill>
          <a:blip r:embed="rId3">
            <a:alphaModFix amt="20000"/>
          </a:blip>
          <a:srcRect l="12" r="12"/>
          <a:stretch/>
        </p:blipFill>
        <p:spPr>
          <a:xfrm rot="2595632">
            <a:off x="1923709" y="3327886"/>
            <a:ext cx="7404351" cy="7406203"/>
          </a:xfrm>
          <a:prstGeom prst="rect">
            <a:avLst/>
          </a:prstGeom>
        </p:spPr>
      </p:pic>
    </p:spTree>
    <p:extLst>
      <p:ext uri="{BB962C8B-B14F-4D97-AF65-F5344CB8AC3E}">
        <p14:creationId xmlns:p14="http://schemas.microsoft.com/office/powerpoint/2010/main" val="262673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750"/>
                                        <p:tgtEl>
                                          <p:spTgt spid="18"/>
                                        </p:tgtEl>
                                      </p:cBhvr>
                                    </p:animEffect>
                                  </p:childTnLst>
                                </p:cTn>
                              </p:par>
                              <p:par>
                                <p:cTn id="8" presetID="35" presetClass="path" presetSubtype="0" accel="50000" decel="50000" fill="hold" grpId="1" nodeType="withEffect">
                                  <p:stCondLst>
                                    <p:cond delay="0"/>
                                  </p:stCondLst>
                                  <p:childTnLst>
                                    <p:animMotion origin="layout" path="M 0.01237 -3.33333E-6 L -6.25E-7 -3.33333E-6 " pathEditMode="relative" rAng="0" ptsTypes="AA">
                                      <p:cBhvr>
                                        <p:cTn id="9" dur="750" fill="hold"/>
                                        <p:tgtEl>
                                          <p:spTgt spid="18"/>
                                        </p:tgtEl>
                                        <p:attrNameLst>
                                          <p:attrName>ppt_x</p:attrName>
                                          <p:attrName>ppt_y</p:attrName>
                                        </p:attrNameLst>
                                      </p:cBhvr>
                                      <p:rCtr x="-625" y="0"/>
                                    </p:animMotion>
                                  </p:childTnLst>
                                </p:cTn>
                              </p:par>
                              <p:par>
                                <p:cTn id="10" presetID="10"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35" presetClass="path" presetSubtype="0" accel="50000" decel="50000" fill="hold" nodeType="withEffect">
                                  <p:stCondLst>
                                    <p:cond delay="0"/>
                                  </p:stCondLst>
                                  <p:childTnLst>
                                    <p:animMotion origin="layout" path="M -0.00989 -3.33333E-6 L -4.58333E-6 -3.33333E-6 " pathEditMode="relative" rAng="0" ptsTypes="AA">
                                      <p:cBhvr>
                                        <p:cTn id="16" dur="750" fill="hold"/>
                                        <p:tgtEl>
                                          <p:spTgt spid="19"/>
                                        </p:tgtEl>
                                        <p:attrNameLst>
                                          <p:attrName>ppt_x</p:attrName>
                                          <p:attrName>ppt_y</p:attrName>
                                        </p:attrNameLst>
                                      </p:cBhvr>
                                      <p:rCtr x="495" y="0"/>
                                    </p:animMotion>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2000"/>
                                        <p:tgtEl>
                                          <p:spTgt spid="4"/>
                                        </p:tgtEl>
                                      </p:cBhvr>
                                    </p:animEffect>
                                  </p:childTnLst>
                                </p:cTn>
                              </p:par>
                              <p:par>
                                <p:cTn id="20" presetID="6" presetClass="emph" presetSubtype="0" repeatCount="indefinite" accel="50000" decel="50000" autoRev="1" fill="hold" nodeType="withEffect">
                                  <p:stCondLst>
                                    <p:cond delay="200"/>
                                  </p:stCondLst>
                                  <p:childTnLst>
                                    <p:animScale>
                                      <p:cBhvr>
                                        <p:cTn id="21" dur="3000" fill="hold"/>
                                        <p:tgtEl>
                                          <p:spTgt spid="4"/>
                                        </p:tgtEl>
                                      </p:cBhvr>
                                      <p:by x="150000" y="150000"/>
                                    </p:animScale>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2000"/>
                                        <p:tgtEl>
                                          <p:spTgt spid="3"/>
                                        </p:tgtEl>
                                      </p:cBhvr>
                                    </p:animEffect>
                                  </p:childTnLst>
                                </p:cTn>
                              </p:par>
                              <p:par>
                                <p:cTn id="25" presetID="6" presetClass="emph" presetSubtype="0" repeatCount="indefinite" accel="50000" decel="50000" autoRev="1" fill="hold" nodeType="withEffect">
                                  <p:stCondLst>
                                    <p:cond delay="0"/>
                                  </p:stCondLst>
                                  <p:childTnLst>
                                    <p:animScale>
                                      <p:cBhvr>
                                        <p:cTn id="26" dur="5000" fill="hold"/>
                                        <p:tgtEl>
                                          <p:spTgt spid="3"/>
                                        </p:tgtEl>
                                      </p:cBhvr>
                                      <p:by x="150000" y="150000"/>
                                    </p:animScale>
                                  </p:childTnLst>
                                </p:cTn>
                              </p:par>
                              <p:par>
                                <p:cTn id="27" presetID="10" presetClass="entr" presetSubtype="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750"/>
                                        <p:tgtEl>
                                          <p:spTgt spid="2"/>
                                        </p:tgtEl>
                                      </p:cBhvr>
                                    </p:animEffect>
                                  </p:childTnLst>
                                </p:cTn>
                              </p:par>
                              <p:par>
                                <p:cTn id="30" presetID="35" presetClass="path" presetSubtype="0" accel="50000" decel="50000" fill="hold" grpId="1" nodeType="withEffect">
                                  <p:stCondLst>
                                    <p:cond delay="0"/>
                                  </p:stCondLst>
                                  <p:childTnLst>
                                    <p:animMotion origin="layout" path="M 0.01237 4.81481E-6 L 2.70833E-6 4.81481E-6 " pathEditMode="relative" rAng="0" ptsTypes="AA">
                                      <p:cBhvr>
                                        <p:cTn id="31" dur="750" fill="hold"/>
                                        <p:tgtEl>
                                          <p:spTgt spid="2"/>
                                        </p:tgtEl>
                                        <p:attrNameLst>
                                          <p:attrName>ppt_x</p:attrName>
                                          <p:attrName>ppt_y</p:attrName>
                                        </p:attrNameLst>
                                      </p:cBhvr>
                                      <p:rCtr x="-625"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8" grpId="0"/>
      <p:bldP spid="18" grpId="1"/>
      <p:bldP spid="2" grpId="0"/>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1295D12A-9647-7995-E701-4BD7FD89CE2D}"/>
              </a:ext>
            </a:extLst>
          </p:cNvPr>
          <p:cNvPicPr>
            <a:picLocks noChangeAspect="1"/>
          </p:cNvPicPr>
          <p:nvPr/>
        </p:nvPicPr>
        <p:blipFill rotWithShape="1">
          <a:blip r:embed="rId3"/>
          <a:srcRect l="21847" t="5384" r="12258" b="10953"/>
          <a:stretch/>
        </p:blipFill>
        <p:spPr>
          <a:xfrm>
            <a:off x="6089740" y="1613873"/>
            <a:ext cx="5578836" cy="4704098"/>
          </a:xfrm>
          <a:prstGeom prst="rect">
            <a:avLst/>
          </a:prstGeom>
        </p:spPr>
      </p:pic>
      <p:pic>
        <p:nvPicPr>
          <p:cNvPr id="11" name="Picture 10">
            <a:extLst>
              <a:ext uri="{FF2B5EF4-FFF2-40B4-BE49-F238E27FC236}">
                <a16:creationId xmlns:a16="http://schemas.microsoft.com/office/drawing/2014/main" id="{3C4F353B-E496-413E-B98F-193858B8F02F}"/>
              </a:ext>
            </a:extLst>
          </p:cNvPr>
          <p:cNvPicPr>
            <a:picLocks noChangeAspect="1"/>
          </p:cNvPicPr>
          <p:nvPr/>
        </p:nvPicPr>
        <p:blipFill rotWithShape="1">
          <a:blip r:embed="rId4"/>
          <a:srcRect l="5399" t="13564" r="38064" b="1552"/>
          <a:stretch/>
        </p:blipFill>
        <p:spPr>
          <a:xfrm>
            <a:off x="530912" y="1613873"/>
            <a:ext cx="5558827" cy="4704098"/>
          </a:xfrm>
          <a:prstGeom prst="rect">
            <a:avLst/>
          </a:prstGeom>
        </p:spPr>
      </p:pic>
      <p:pic>
        <p:nvPicPr>
          <p:cNvPr id="47" name="Picture 46" hidden="1">
            <a:extLst>
              <a:ext uri="{FF2B5EF4-FFF2-40B4-BE49-F238E27FC236}">
                <a16:creationId xmlns:a16="http://schemas.microsoft.com/office/drawing/2014/main" id="{E607D139-9871-A0C2-4B5F-617C4CA6F149}"/>
              </a:ext>
            </a:extLst>
          </p:cNvPr>
          <p:cNvPicPr>
            <a:picLocks/>
          </p:cNvPicPr>
          <p:nvPr/>
        </p:nvPicPr>
        <p:blipFill>
          <a:blip r:embed="rId5">
            <a:alphaModFix amt="40000"/>
          </a:blip>
          <a:srcRect l="26" r="26"/>
          <a:stretch/>
        </p:blipFill>
        <p:spPr>
          <a:xfrm>
            <a:off x="-1059766" y="0"/>
            <a:ext cx="14311533" cy="14319012"/>
          </a:xfrm>
          <a:prstGeom prst="rect">
            <a:avLst/>
          </a:prstGeom>
        </p:spPr>
      </p:pic>
      <p:sp>
        <p:nvSpPr>
          <p:cNvPr id="10" name="Rectangle 9">
            <a:extLst>
              <a:ext uri="{FF2B5EF4-FFF2-40B4-BE49-F238E27FC236}">
                <a16:creationId xmlns:a16="http://schemas.microsoft.com/office/drawing/2014/main" id="{0614363C-EA6B-4919-A5E3-FE91EB5AFFB9}"/>
              </a:ext>
            </a:extLst>
          </p:cNvPr>
          <p:cNvSpPr/>
          <p:nvPr/>
        </p:nvSpPr>
        <p:spPr>
          <a:xfrm rot="10800000">
            <a:off x="530912" y="1613873"/>
            <a:ext cx="11160125" cy="4704792"/>
          </a:xfrm>
          <a:prstGeom prst="rect">
            <a:avLst/>
          </a:prstGeom>
          <a:gradFill>
            <a:gsLst>
              <a:gs pos="0">
                <a:schemeClr val="tx1">
                  <a:alpha val="0"/>
                </a:schemeClr>
              </a:gs>
              <a:gs pos="53000">
                <a:schemeClr val="tx1">
                  <a:alpha val="7000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C2B2C221-44C6-2B46-9080-956475945802}"/>
              </a:ext>
            </a:extLst>
          </p:cNvPr>
          <p:cNvSpPr txBox="1">
            <a:spLocks/>
          </p:cNvSpPr>
          <p:nvPr/>
        </p:nvSpPr>
        <p:spPr>
          <a:xfrm>
            <a:off x="479518" y="4325705"/>
            <a:ext cx="5674134" cy="136942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000" b="0" i="0" kern="120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algn="ctr"/>
            <a:r>
              <a:rPr lang="en-US" sz="7200" b="1" dirty="0">
                <a:solidFill>
                  <a:schemeClr val="accent5"/>
                </a:solidFill>
              </a:rPr>
              <a:t>~10,000</a:t>
            </a:r>
          </a:p>
          <a:p>
            <a:pPr algn="ctr"/>
            <a:r>
              <a:rPr lang="en-US" sz="2400" dirty="0"/>
              <a:t>3 Wheel Electric Delivery Vehicles</a:t>
            </a:r>
          </a:p>
        </p:txBody>
      </p:sp>
      <p:sp>
        <p:nvSpPr>
          <p:cNvPr id="15" name="Title 1">
            <a:extLst>
              <a:ext uri="{FF2B5EF4-FFF2-40B4-BE49-F238E27FC236}">
                <a16:creationId xmlns:a16="http://schemas.microsoft.com/office/drawing/2014/main" id="{FDEABF5A-80E1-E9B8-46A8-6EE7D0DF6907}"/>
              </a:ext>
            </a:extLst>
          </p:cNvPr>
          <p:cNvSpPr txBox="1">
            <a:spLocks/>
          </p:cNvSpPr>
          <p:nvPr/>
        </p:nvSpPr>
        <p:spPr>
          <a:xfrm>
            <a:off x="7050229" y="3265709"/>
            <a:ext cx="3523191" cy="13694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algn="ctr"/>
            <a:r>
              <a:rPr lang="en-US" sz="7200" b="1" dirty="0">
                <a:solidFill>
                  <a:schemeClr val="accent5"/>
                </a:solidFill>
              </a:rPr>
              <a:t>3,000+</a:t>
            </a:r>
          </a:p>
          <a:p>
            <a:pPr algn="ctr"/>
            <a:r>
              <a:rPr lang="en-US" sz="2400" dirty="0"/>
              <a:t>CNG Trucks</a:t>
            </a:r>
          </a:p>
          <a:p>
            <a:pPr algn="ctr"/>
            <a:endParaRPr lang="en-US" sz="7200" b="1" dirty="0">
              <a:solidFill>
                <a:srgbClr val="ADE442"/>
              </a:solidFill>
            </a:endParaRPr>
          </a:p>
        </p:txBody>
      </p:sp>
      <p:sp>
        <p:nvSpPr>
          <p:cNvPr id="16" name="Rectangle 15">
            <a:extLst>
              <a:ext uri="{FF2B5EF4-FFF2-40B4-BE49-F238E27FC236}">
                <a16:creationId xmlns:a16="http://schemas.microsoft.com/office/drawing/2014/main" id="{CDC92338-7DE9-3FC1-87FF-8C1DA3DEB9F4}"/>
              </a:ext>
            </a:extLst>
          </p:cNvPr>
          <p:cNvSpPr/>
          <p:nvPr/>
        </p:nvSpPr>
        <p:spPr>
          <a:xfrm>
            <a:off x="515938" y="1613180"/>
            <a:ext cx="11160126" cy="470479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12F55652-E596-0B11-CBCB-66133A3F07F2}"/>
              </a:ext>
            </a:extLst>
          </p:cNvPr>
          <p:cNvSpPr/>
          <p:nvPr/>
        </p:nvSpPr>
        <p:spPr>
          <a:xfrm>
            <a:off x="4941290" y="873125"/>
            <a:ext cx="2309420" cy="497503"/>
          </a:xfrm>
          <a:prstGeom prst="roundRect">
            <a:avLst>
              <a:gd name="adj" fmla="val 25556"/>
            </a:avLst>
          </a:prstGeom>
          <a:noFill/>
          <a:ln w="12700">
            <a:solidFill>
              <a:schemeClr val="accent2"/>
            </a:solidFill>
          </a:ln>
          <a:effectLst>
            <a:glow rad="63500">
              <a:schemeClr val="accent2">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none" lIns="108000" tIns="144000" rIns="108000" bIns="108000" rtlCol="0" anchor="ctr">
            <a:spAutoFit/>
          </a:bodyPr>
          <a:lstStyle/>
          <a:p>
            <a:pPr algn="ctr" defTabSz="914377"/>
            <a:r>
              <a:rPr lang="en-CA" sz="1100" cap="all" spc="300">
                <a:solidFill>
                  <a:srgbClr val="FFFFFF"/>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Successes To Date</a:t>
            </a:r>
          </a:p>
        </p:txBody>
      </p:sp>
      <p:grpSp>
        <p:nvGrpSpPr>
          <p:cNvPr id="4" name="Group 3">
            <a:extLst>
              <a:ext uri="{FF2B5EF4-FFF2-40B4-BE49-F238E27FC236}">
                <a16:creationId xmlns:a16="http://schemas.microsoft.com/office/drawing/2014/main" id="{2F26CE50-0305-3AFD-3E61-047CFFE89A03}"/>
              </a:ext>
            </a:extLst>
          </p:cNvPr>
          <p:cNvGrpSpPr/>
          <p:nvPr/>
        </p:nvGrpSpPr>
        <p:grpSpPr>
          <a:xfrm>
            <a:off x="6334023" y="4817628"/>
            <a:ext cx="4950063" cy="1127192"/>
            <a:chOff x="6334023" y="4817628"/>
            <a:chExt cx="4950063" cy="1127192"/>
          </a:xfrm>
        </p:grpSpPr>
        <p:sp>
          <p:nvSpPr>
            <p:cNvPr id="3" name="TextBox 2">
              <a:extLst>
                <a:ext uri="{FF2B5EF4-FFF2-40B4-BE49-F238E27FC236}">
                  <a16:creationId xmlns:a16="http://schemas.microsoft.com/office/drawing/2014/main" id="{42C9B68C-67EA-D41D-BCFE-F882E87A6FC5}"/>
                </a:ext>
              </a:extLst>
            </p:cNvPr>
            <p:cNvSpPr txBox="1"/>
            <p:nvPr/>
          </p:nvSpPr>
          <p:spPr>
            <a:xfrm>
              <a:off x="8538067" y="4959935"/>
              <a:ext cx="2746019" cy="984885"/>
            </a:xfrm>
            <a:prstGeom prst="rect">
              <a:avLst/>
            </a:prstGeom>
            <a:noFill/>
          </p:spPr>
          <p:txBody>
            <a:bodyPr wrap="square">
              <a:spAutoFit/>
            </a:bodyPr>
            <a:lstStyle/>
            <a:p>
              <a:r>
                <a:rPr lang="en-US" sz="2000" dirty="0">
                  <a:solidFill>
                    <a:schemeClr val="bg1"/>
                  </a:solidFill>
                </a:rPr>
                <a:t>Electric Trucks &amp; Electric Yard Hostlers</a:t>
              </a:r>
              <a:endParaRPr lang="en-US" sz="1600" dirty="0">
                <a:solidFill>
                  <a:schemeClr val="bg1"/>
                </a:solidFill>
              </a:endParaRPr>
            </a:p>
            <a:p>
              <a:endParaRPr lang="en-US" sz="1800" dirty="0">
                <a:solidFill>
                  <a:schemeClr val="bg1"/>
                </a:solidFill>
              </a:endParaRPr>
            </a:p>
          </p:txBody>
        </p:sp>
        <p:sp>
          <p:nvSpPr>
            <p:cNvPr id="2" name="TextBox 1">
              <a:extLst>
                <a:ext uri="{FF2B5EF4-FFF2-40B4-BE49-F238E27FC236}">
                  <a16:creationId xmlns:a16="http://schemas.microsoft.com/office/drawing/2014/main" id="{7AE429A5-5CEA-ED8D-0041-6FCD6EA49128}"/>
                </a:ext>
              </a:extLst>
            </p:cNvPr>
            <p:cNvSpPr txBox="1"/>
            <p:nvPr/>
          </p:nvSpPr>
          <p:spPr>
            <a:xfrm>
              <a:off x="6334023" y="4817628"/>
              <a:ext cx="2204044" cy="1015663"/>
            </a:xfrm>
            <a:prstGeom prst="rect">
              <a:avLst/>
            </a:prstGeom>
            <a:noFill/>
          </p:spPr>
          <p:txBody>
            <a:bodyPr wrap="square">
              <a:spAutoFit/>
            </a:bodyPr>
            <a:lstStyle/>
            <a:p>
              <a:pPr algn="r"/>
              <a:r>
                <a:rPr lang="en-US" sz="6000" b="1" dirty="0">
                  <a:solidFill>
                    <a:schemeClr val="accent5"/>
                  </a:solidFill>
                </a:rPr>
                <a:t>~180</a:t>
              </a:r>
              <a:endParaRPr lang="en-US" sz="1800" dirty="0">
                <a:solidFill>
                  <a:schemeClr val="bg1"/>
                </a:solidFill>
              </a:endParaRPr>
            </a:p>
          </p:txBody>
        </p:sp>
      </p:grpSp>
      <p:pic>
        <p:nvPicPr>
          <p:cNvPr id="5" name="Picture 4">
            <a:extLst>
              <a:ext uri="{FF2B5EF4-FFF2-40B4-BE49-F238E27FC236}">
                <a16:creationId xmlns:a16="http://schemas.microsoft.com/office/drawing/2014/main" id="{72160F21-3304-4981-B9EB-0AA4549908BF}"/>
              </a:ext>
            </a:extLst>
          </p:cNvPr>
          <p:cNvPicPr>
            <a:picLocks noChangeAspect="1"/>
          </p:cNvPicPr>
          <p:nvPr/>
        </p:nvPicPr>
        <p:blipFill>
          <a:blip r:embed="rId6"/>
          <a:stretch>
            <a:fillRect/>
          </a:stretch>
        </p:blipFill>
        <p:spPr>
          <a:xfrm>
            <a:off x="484294" y="1613180"/>
            <a:ext cx="5605445" cy="4696870"/>
          </a:xfrm>
          <a:prstGeom prst="rect">
            <a:avLst/>
          </a:prstGeom>
        </p:spPr>
      </p:pic>
    </p:spTree>
    <p:extLst>
      <p:ext uri="{BB962C8B-B14F-4D97-AF65-F5344CB8AC3E}">
        <p14:creationId xmlns:p14="http://schemas.microsoft.com/office/powerpoint/2010/main" val="1387209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42" presetClass="path" presetSubtype="0" decel="100000" fill="hold" grpId="1" nodeType="withEffect">
                                  <p:stCondLst>
                                    <p:cond delay="0"/>
                                  </p:stCondLst>
                                  <p:childTnLst>
                                    <p:animMotion origin="layout" path="M 4.79167E-6 4.44444E-6 L 4.79167E-6 0.03541 " pathEditMode="relative" rAng="0" ptsTypes="AA">
                                      <p:cBhvr>
                                        <p:cTn id="9" dur="500" spd="-100000" fill="hold"/>
                                        <p:tgtEl>
                                          <p:spTgt spid="12"/>
                                        </p:tgtEl>
                                        <p:attrNameLst>
                                          <p:attrName>ppt_x</p:attrName>
                                          <p:attrName>ppt_y</p:attrName>
                                        </p:attrNameLst>
                                      </p:cBhvr>
                                      <p:rCtr x="0" y="1759"/>
                                    </p:animMotion>
                                  </p:childTnLst>
                                </p:cTn>
                              </p:par>
                              <p:par>
                                <p:cTn id="10" presetID="10"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42" presetClass="path" presetSubtype="0" decel="100000" fill="hold" grpId="1" nodeType="withEffect">
                                  <p:stCondLst>
                                    <p:cond delay="0"/>
                                  </p:stCondLst>
                                  <p:childTnLst>
                                    <p:animMotion origin="layout" path="M -1.875E-6 -7.40741E-7 L -1.875E-6 0.03542 " pathEditMode="relative" rAng="0" ptsTypes="AA">
                                      <p:cBhvr>
                                        <p:cTn id="14" dur="500" spd="-100000" fill="hold"/>
                                        <p:tgtEl>
                                          <p:spTgt spid="10"/>
                                        </p:tgtEl>
                                        <p:attrNameLst>
                                          <p:attrName>ppt_x</p:attrName>
                                          <p:attrName>ppt_y</p:attrName>
                                        </p:attrNameLst>
                                      </p:cBhvr>
                                      <p:rCtr x="0" y="1759"/>
                                    </p:animMotion>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par>
                                <p:cTn id="18" presetID="42" presetClass="path" presetSubtype="0" decel="100000" fill="hold" grpId="1" nodeType="withEffect">
                                  <p:stCondLst>
                                    <p:cond delay="0"/>
                                  </p:stCondLst>
                                  <p:childTnLst>
                                    <p:animMotion origin="layout" path="M 3.75E-6 4.07407E-6 L 3.75E-6 0.03541 " pathEditMode="relative" rAng="0" ptsTypes="AA">
                                      <p:cBhvr>
                                        <p:cTn id="19" dur="500" spd="-100000" fill="hold"/>
                                        <p:tgtEl>
                                          <p:spTgt spid="15"/>
                                        </p:tgtEl>
                                        <p:attrNameLst>
                                          <p:attrName>ppt_x</p:attrName>
                                          <p:attrName>ppt_y</p:attrName>
                                        </p:attrNameLst>
                                      </p:cBhvr>
                                      <p:rCtr x="0" y="1759"/>
                                    </p:animMotion>
                                  </p:childTnLst>
                                </p:cTn>
                              </p:par>
                              <p:par>
                                <p:cTn id="20" presetID="10"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42" presetClass="path" presetSubtype="0" decel="100000" fill="hold" nodeType="withEffect">
                                  <p:stCondLst>
                                    <p:cond delay="0"/>
                                  </p:stCondLst>
                                  <p:childTnLst>
                                    <p:animMotion origin="layout" path="M 3.75E-6 -3.33333E-6 L 3.75E-6 0.03542 " pathEditMode="relative" rAng="0" ptsTypes="AA">
                                      <p:cBhvr>
                                        <p:cTn id="24" dur="500" spd="-100000" fill="hold"/>
                                        <p:tgtEl>
                                          <p:spTgt spid="4"/>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p:bldP spid="12" grpId="1"/>
      <p:bldP spid="15" grpId="0"/>
      <p:bldP spid="15"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A3EF5049-493C-5D96-5751-4FF3F8AE312F}"/>
              </a:ext>
            </a:extLst>
          </p:cNvPr>
          <p:cNvSpPr/>
          <p:nvPr/>
        </p:nvSpPr>
        <p:spPr>
          <a:xfrm>
            <a:off x="515938" y="1613180"/>
            <a:ext cx="11160126" cy="470479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0C27F957-0289-B159-FF94-2E28789E7F0D}"/>
              </a:ext>
            </a:extLst>
          </p:cNvPr>
          <p:cNvPicPr>
            <a:picLocks noChangeAspect="1"/>
          </p:cNvPicPr>
          <p:nvPr/>
        </p:nvPicPr>
        <p:blipFill rotWithShape="1">
          <a:blip r:embed="rId3"/>
          <a:srcRect l="12735" t="4637" r="23653" b="-174"/>
          <a:stretch/>
        </p:blipFill>
        <p:spPr>
          <a:xfrm>
            <a:off x="6096000" y="1612489"/>
            <a:ext cx="5586322" cy="4704792"/>
          </a:xfrm>
          <a:custGeom>
            <a:avLst/>
            <a:gdLst>
              <a:gd name="connsiteX0" fmla="*/ 0 w 5408703"/>
              <a:gd name="connsiteY0" fmla="*/ 0 h 4911500"/>
              <a:gd name="connsiteX1" fmla="*/ 5408703 w 5408703"/>
              <a:gd name="connsiteY1" fmla="*/ 0 h 4911500"/>
              <a:gd name="connsiteX2" fmla="*/ 5408703 w 5408703"/>
              <a:gd name="connsiteY2" fmla="*/ 4911500 h 4911500"/>
              <a:gd name="connsiteX3" fmla="*/ 0 w 5408703"/>
              <a:gd name="connsiteY3" fmla="*/ 4911500 h 4911500"/>
            </a:gdLst>
            <a:ahLst/>
            <a:cxnLst>
              <a:cxn ang="0">
                <a:pos x="connsiteX0" y="connsiteY0"/>
              </a:cxn>
              <a:cxn ang="0">
                <a:pos x="connsiteX1" y="connsiteY1"/>
              </a:cxn>
              <a:cxn ang="0">
                <a:pos x="connsiteX2" y="connsiteY2"/>
              </a:cxn>
              <a:cxn ang="0">
                <a:pos x="connsiteX3" y="connsiteY3"/>
              </a:cxn>
            </a:cxnLst>
            <a:rect l="l" t="t" r="r" b="b"/>
            <a:pathLst>
              <a:path w="5408703" h="4911500">
                <a:moveTo>
                  <a:pt x="0" y="0"/>
                </a:moveTo>
                <a:lnTo>
                  <a:pt x="5408703" y="0"/>
                </a:lnTo>
                <a:lnTo>
                  <a:pt x="5408703" y="4911500"/>
                </a:lnTo>
                <a:lnTo>
                  <a:pt x="0" y="4911500"/>
                </a:lnTo>
                <a:close/>
              </a:path>
            </a:pathLst>
          </a:custGeom>
        </p:spPr>
      </p:pic>
      <p:pic>
        <p:nvPicPr>
          <p:cNvPr id="23" name="Picture 22">
            <a:extLst>
              <a:ext uri="{FF2B5EF4-FFF2-40B4-BE49-F238E27FC236}">
                <a16:creationId xmlns:a16="http://schemas.microsoft.com/office/drawing/2014/main" id="{A3C8EA2A-E326-6D18-EE89-6ED86444ACAA}"/>
              </a:ext>
            </a:extLst>
          </p:cNvPr>
          <p:cNvPicPr>
            <a:picLocks noChangeAspect="1"/>
          </p:cNvPicPr>
          <p:nvPr/>
        </p:nvPicPr>
        <p:blipFill rotWithShape="1">
          <a:blip r:embed="rId4"/>
          <a:srcRect l="16091" t="13007" r="26164" b="2755"/>
          <a:stretch/>
        </p:blipFill>
        <p:spPr>
          <a:xfrm>
            <a:off x="515938" y="1612489"/>
            <a:ext cx="5586323" cy="4704791"/>
          </a:xfrm>
          <a:custGeom>
            <a:avLst/>
            <a:gdLst>
              <a:gd name="connsiteX0" fmla="*/ 0 w 5408703"/>
              <a:gd name="connsiteY0" fmla="*/ 0 h 4911500"/>
              <a:gd name="connsiteX1" fmla="*/ 5408703 w 5408703"/>
              <a:gd name="connsiteY1" fmla="*/ 0 h 4911500"/>
              <a:gd name="connsiteX2" fmla="*/ 5408703 w 5408703"/>
              <a:gd name="connsiteY2" fmla="*/ 4911500 h 4911500"/>
              <a:gd name="connsiteX3" fmla="*/ 0 w 5408703"/>
              <a:gd name="connsiteY3" fmla="*/ 4911500 h 4911500"/>
            </a:gdLst>
            <a:ahLst/>
            <a:cxnLst>
              <a:cxn ang="0">
                <a:pos x="connsiteX0" y="connsiteY0"/>
              </a:cxn>
              <a:cxn ang="0">
                <a:pos x="connsiteX1" y="connsiteY1"/>
              </a:cxn>
              <a:cxn ang="0">
                <a:pos x="connsiteX2" y="connsiteY2"/>
              </a:cxn>
              <a:cxn ang="0">
                <a:pos x="connsiteX3" y="connsiteY3"/>
              </a:cxn>
            </a:cxnLst>
            <a:rect l="l" t="t" r="r" b="b"/>
            <a:pathLst>
              <a:path w="5408703" h="4911500">
                <a:moveTo>
                  <a:pt x="0" y="0"/>
                </a:moveTo>
                <a:lnTo>
                  <a:pt x="5408703" y="0"/>
                </a:lnTo>
                <a:lnTo>
                  <a:pt x="5408703" y="4911500"/>
                </a:lnTo>
                <a:lnTo>
                  <a:pt x="0" y="4911500"/>
                </a:lnTo>
                <a:close/>
              </a:path>
            </a:pathLst>
          </a:custGeom>
        </p:spPr>
      </p:pic>
      <p:sp>
        <p:nvSpPr>
          <p:cNvPr id="6" name="Rectangle 5">
            <a:extLst>
              <a:ext uri="{FF2B5EF4-FFF2-40B4-BE49-F238E27FC236}">
                <a16:creationId xmlns:a16="http://schemas.microsoft.com/office/drawing/2014/main" id="{87687461-0AD7-E264-DC20-80383C128132}"/>
              </a:ext>
            </a:extLst>
          </p:cNvPr>
          <p:cNvSpPr/>
          <p:nvPr/>
        </p:nvSpPr>
        <p:spPr>
          <a:xfrm rot="10800000">
            <a:off x="509678" y="1798469"/>
            <a:ext cx="11160126" cy="4704792"/>
          </a:xfrm>
          <a:prstGeom prst="rect">
            <a:avLst/>
          </a:prstGeom>
          <a:gradFill>
            <a:gsLst>
              <a:gs pos="0">
                <a:schemeClr val="tx1">
                  <a:alpha val="0"/>
                </a:schemeClr>
              </a:gs>
              <a:gs pos="53000">
                <a:schemeClr val="tx1">
                  <a:alpha val="70000"/>
                </a:schemeClr>
              </a:gs>
            </a:gsLst>
            <a:lin ang="162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B6780E1-B5AD-574A-D07C-5DD74A8F62F7}"/>
              </a:ext>
            </a:extLst>
          </p:cNvPr>
          <p:cNvSpPr/>
          <p:nvPr/>
        </p:nvSpPr>
        <p:spPr>
          <a:xfrm>
            <a:off x="515938" y="1613180"/>
            <a:ext cx="11160126" cy="4704791"/>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a:extLst>
              <a:ext uri="{FF2B5EF4-FFF2-40B4-BE49-F238E27FC236}">
                <a16:creationId xmlns:a16="http://schemas.microsoft.com/office/drawing/2014/main" id="{E9A47C36-2D26-C684-AB95-A8DBB8528684}"/>
              </a:ext>
            </a:extLst>
          </p:cNvPr>
          <p:cNvSpPr/>
          <p:nvPr/>
        </p:nvSpPr>
        <p:spPr>
          <a:xfrm>
            <a:off x="4941290" y="873125"/>
            <a:ext cx="2309420" cy="497503"/>
          </a:xfrm>
          <a:prstGeom prst="roundRect">
            <a:avLst>
              <a:gd name="adj" fmla="val 25556"/>
            </a:avLst>
          </a:prstGeom>
          <a:noFill/>
          <a:ln w="12700">
            <a:solidFill>
              <a:schemeClr val="accent2"/>
            </a:solidFill>
          </a:ln>
          <a:effectLst>
            <a:glow rad="63500">
              <a:schemeClr val="accent2">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wrap="none" lIns="108000" tIns="144000" rIns="108000" bIns="108000" rtlCol="0" anchor="ctr">
            <a:spAutoFit/>
          </a:bodyPr>
          <a:lstStyle/>
          <a:p>
            <a:pPr algn="ctr" defTabSz="914377"/>
            <a:r>
              <a:rPr lang="en-CA" sz="1100" cap="all" spc="300" dirty="0">
                <a:solidFill>
                  <a:srgbClr val="FFFFFF"/>
                </a:solidFill>
                <a:latin typeface="Amazon Ember Display Medium" panose="020F0603020204020204" pitchFamily="34" charset="0"/>
                <a:ea typeface="Amazon Ember Display Medium" panose="020F0603020204020204" pitchFamily="34" charset="0"/>
                <a:cs typeface="Amazon Ember Display Medium" panose="020F0603020204020204" pitchFamily="34" charset="0"/>
              </a:rPr>
              <a:t>Successes To Date</a:t>
            </a:r>
          </a:p>
        </p:txBody>
      </p:sp>
      <p:sp>
        <p:nvSpPr>
          <p:cNvPr id="7" name="Title 1">
            <a:extLst>
              <a:ext uri="{FF2B5EF4-FFF2-40B4-BE49-F238E27FC236}">
                <a16:creationId xmlns:a16="http://schemas.microsoft.com/office/drawing/2014/main" id="{4DEBD01B-2CAB-87E4-3C74-B5BC1932B278}"/>
              </a:ext>
            </a:extLst>
          </p:cNvPr>
          <p:cNvSpPr txBox="1">
            <a:spLocks/>
          </p:cNvSpPr>
          <p:nvPr/>
        </p:nvSpPr>
        <p:spPr>
          <a:xfrm>
            <a:off x="1554990" y="4325705"/>
            <a:ext cx="3864251" cy="13694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algn="ctr"/>
            <a:r>
              <a:rPr lang="en-US" sz="7200" b="1" dirty="0">
                <a:solidFill>
                  <a:schemeClr val="accent5"/>
                </a:solidFill>
              </a:rPr>
              <a:t>&gt;15,000</a:t>
            </a:r>
          </a:p>
          <a:p>
            <a:pPr algn="ctr"/>
            <a:r>
              <a:rPr lang="en-US" sz="2400" dirty="0" err="1">
                <a:latin typeface="+mn-lt"/>
                <a:ea typeface="+mn-ea"/>
                <a:cs typeface="+mn-cs"/>
              </a:rPr>
              <a:t>Rivian</a:t>
            </a:r>
            <a:r>
              <a:rPr lang="en-US" sz="2400" dirty="0">
                <a:latin typeface="+mn-lt"/>
                <a:ea typeface="+mn-ea"/>
                <a:cs typeface="+mn-cs"/>
              </a:rPr>
              <a:t> Electric Vans</a:t>
            </a:r>
          </a:p>
          <a:p>
            <a:pPr algn="ctr"/>
            <a:endParaRPr lang="en-US" sz="7200" b="1" dirty="0">
              <a:solidFill>
                <a:srgbClr val="ADE442"/>
              </a:solidFill>
            </a:endParaRPr>
          </a:p>
          <a:p>
            <a:pPr algn="ctr"/>
            <a:endParaRPr lang="en-US" sz="7200" b="1" dirty="0">
              <a:solidFill>
                <a:srgbClr val="ADE442"/>
              </a:solidFill>
            </a:endParaRPr>
          </a:p>
        </p:txBody>
      </p:sp>
      <p:sp>
        <p:nvSpPr>
          <p:cNvPr id="26" name="Title 1">
            <a:extLst>
              <a:ext uri="{FF2B5EF4-FFF2-40B4-BE49-F238E27FC236}">
                <a16:creationId xmlns:a16="http://schemas.microsoft.com/office/drawing/2014/main" id="{7E47965C-34AC-DF05-A219-066AD61B307F}"/>
              </a:ext>
            </a:extLst>
          </p:cNvPr>
          <p:cNvSpPr txBox="1">
            <a:spLocks/>
          </p:cNvSpPr>
          <p:nvPr/>
        </p:nvSpPr>
        <p:spPr>
          <a:xfrm>
            <a:off x="7127566" y="4325705"/>
            <a:ext cx="3871737" cy="136942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bg1"/>
                </a:solidFill>
                <a:latin typeface="Amazon Ember Display" panose="020F0603020204020204" pitchFamily="34" charset="0"/>
                <a:ea typeface="Amazon Ember Display" panose="020F0603020204020204" pitchFamily="34" charset="0"/>
                <a:cs typeface="Amazon Ember Display" panose="020F0603020204020204" pitchFamily="34" charset="0"/>
              </a:defRPr>
            </a:lvl1pPr>
          </a:lstStyle>
          <a:p>
            <a:pPr algn="ctr"/>
            <a:r>
              <a:rPr lang="en-US" sz="7200" b="1" dirty="0">
                <a:solidFill>
                  <a:schemeClr val="accent5"/>
                </a:solidFill>
              </a:rPr>
              <a:t>&gt;17,000</a:t>
            </a:r>
          </a:p>
          <a:p>
            <a:pPr algn="ctr"/>
            <a:r>
              <a:rPr lang="en-US" sz="2400" dirty="0"/>
              <a:t>Chargers Deployed</a:t>
            </a:r>
            <a:endParaRPr lang="en-US" sz="7200" b="1" dirty="0">
              <a:solidFill>
                <a:srgbClr val="ADE442"/>
              </a:solidFill>
            </a:endParaRPr>
          </a:p>
          <a:p>
            <a:pPr algn="ctr"/>
            <a:endParaRPr lang="en-US" sz="7200" b="1" dirty="0">
              <a:solidFill>
                <a:srgbClr val="ADE442"/>
              </a:solidFill>
            </a:endParaRPr>
          </a:p>
        </p:txBody>
      </p:sp>
    </p:spTree>
    <p:extLst>
      <p:ext uri="{BB962C8B-B14F-4D97-AF65-F5344CB8AC3E}">
        <p14:creationId xmlns:p14="http://schemas.microsoft.com/office/powerpoint/2010/main" val="1018629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64" presetClass="path" presetSubtype="0" accel="50000" decel="50000" fill="hold" grpId="1" nodeType="withEffect">
                                  <p:stCondLst>
                                    <p:cond delay="0"/>
                                  </p:stCondLst>
                                  <p:childTnLst>
                                    <p:animMotion origin="layout" path="M 0 0.02152 L 0 4.07407E-6 " pathEditMode="relative" rAng="0" ptsTypes="AA">
                                      <p:cBhvr>
                                        <p:cTn id="9" dur="750" fill="hold"/>
                                        <p:tgtEl>
                                          <p:spTgt spid="31"/>
                                        </p:tgtEl>
                                        <p:attrNameLst>
                                          <p:attrName>ppt_x</p:attrName>
                                          <p:attrName>ppt_y</p:attrName>
                                        </p:attrNameLst>
                                      </p:cBhvr>
                                      <p:rCtr x="0" y="-1088"/>
                                    </p:animMotion>
                                  </p:childTnLst>
                                </p:cTn>
                              </p:par>
                              <p:par>
                                <p:cTn id="10" presetID="10" presetClass="entr" presetSubtype="0" fill="hold" grpId="0" nodeType="withEffect">
                                  <p:stCondLst>
                                    <p:cond delay="10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path" presetSubtype="0" decel="100000" fill="hold" grpId="1" nodeType="withEffect">
                                  <p:stCondLst>
                                    <p:cond delay="1000"/>
                                  </p:stCondLst>
                                  <p:childTnLst>
                                    <p:animMotion origin="layout" path="M 4.79167E-6 4.44444E-6 L 4.79167E-6 0.03541 " pathEditMode="relative" rAng="0" ptsTypes="AA">
                                      <p:cBhvr>
                                        <p:cTn id="14" dur="500" spd="-100000" fill="hold"/>
                                        <p:tgtEl>
                                          <p:spTgt spid="7"/>
                                        </p:tgtEl>
                                        <p:attrNameLst>
                                          <p:attrName>ppt_x</p:attrName>
                                          <p:attrName>ppt_y</p:attrName>
                                        </p:attrNameLst>
                                      </p:cBhvr>
                                      <p:rCtr x="0" y="1759"/>
                                    </p:animMotion>
                                  </p:childTnLst>
                                </p:cTn>
                              </p:par>
                              <p:par>
                                <p:cTn id="15" presetID="10" presetClass="entr" presetSubtype="0" fill="hold" grpId="0" nodeType="withEffect">
                                  <p:stCondLst>
                                    <p:cond delay="100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42" presetClass="path" presetSubtype="0" decel="100000" fill="hold" grpId="1" nodeType="withEffect">
                                  <p:stCondLst>
                                    <p:cond delay="1000"/>
                                  </p:stCondLst>
                                  <p:childTnLst>
                                    <p:animMotion origin="layout" path="M 0 7.40741E-7 L 0 0.03542 " pathEditMode="relative" rAng="0" ptsTypes="AA">
                                      <p:cBhvr>
                                        <p:cTn id="19" dur="500" spd="-100000" fill="hold"/>
                                        <p:tgtEl>
                                          <p:spTgt spid="6"/>
                                        </p:tgtEl>
                                        <p:attrNameLst>
                                          <p:attrName>ppt_x</p:attrName>
                                          <p:attrName>ppt_y</p:attrName>
                                        </p:attrNameLst>
                                      </p:cBhvr>
                                      <p:rCtr x="0" y="1759"/>
                                    </p:animMotion>
                                  </p:childTnLst>
                                </p:cTn>
                              </p:par>
                              <p:par>
                                <p:cTn id="20" presetID="10" presetClass="entr" presetSubtype="0" fill="hold" grpId="0" nodeType="withEffect">
                                  <p:stCondLst>
                                    <p:cond delay="100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par>
                                <p:cTn id="23" presetID="42" presetClass="path" presetSubtype="0" decel="100000" fill="hold" grpId="1" nodeType="withEffect">
                                  <p:stCondLst>
                                    <p:cond delay="1000"/>
                                  </p:stCondLst>
                                  <p:childTnLst>
                                    <p:animMotion origin="layout" path="M 3.54167E-6 4.44444E-6 L 3.54167E-6 0.03541 " pathEditMode="relative" rAng="0" ptsTypes="AA">
                                      <p:cBhvr>
                                        <p:cTn id="24" dur="500" spd="-100000" fill="hold"/>
                                        <p:tgtEl>
                                          <p:spTgt spid="26"/>
                                        </p:tgtEl>
                                        <p:attrNameLst>
                                          <p:attrName>ppt_x</p:attrName>
                                          <p:attrName>ppt_y</p:attrName>
                                        </p:attrNameLst>
                                      </p:cBhvr>
                                      <p:rCtr x="0" y="1759"/>
                                    </p:animMotion>
                                  </p:childTnLst>
                                </p:cTn>
                              </p:par>
                              <p:par>
                                <p:cTn id="25" presetID="10" presetClass="entr" presetSubtype="0" fill="hold" nodeType="withEffect">
                                  <p:stCondLst>
                                    <p:cond delay="100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42" presetClass="path" presetSubtype="0" decel="100000" fill="hold" nodeType="withEffect">
                                  <p:stCondLst>
                                    <p:cond delay="1000"/>
                                  </p:stCondLst>
                                  <p:childTnLst>
                                    <p:animMotion origin="layout" path="M -4.16667E-6 7.40741E-7 L -4.16667E-6 0.03542 " pathEditMode="relative" rAng="0" ptsTypes="AA">
                                      <p:cBhvr>
                                        <p:cTn id="29" dur="500" spd="-100000" fill="hold"/>
                                        <p:tgtEl>
                                          <p:spTgt spid="23"/>
                                        </p:tgtEl>
                                        <p:attrNameLst>
                                          <p:attrName>ppt_x</p:attrName>
                                          <p:attrName>ppt_y</p:attrName>
                                        </p:attrNameLst>
                                      </p:cBhvr>
                                      <p:rCtr x="0" y="1759"/>
                                    </p:animMotion>
                                  </p:childTnLst>
                                </p:cTn>
                              </p:par>
                              <p:par>
                                <p:cTn id="30" presetID="10" presetClass="entr" presetSubtype="0" fill="hold" nodeType="withEffect">
                                  <p:stCondLst>
                                    <p:cond delay="100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500"/>
                                        <p:tgtEl>
                                          <p:spTgt spid="25"/>
                                        </p:tgtEl>
                                      </p:cBhvr>
                                    </p:animEffect>
                                  </p:childTnLst>
                                </p:cTn>
                              </p:par>
                              <p:par>
                                <p:cTn id="33" presetID="42" presetClass="path" presetSubtype="0" decel="100000" fill="hold" nodeType="withEffect">
                                  <p:stCondLst>
                                    <p:cond delay="1000"/>
                                  </p:stCondLst>
                                  <p:childTnLst>
                                    <p:animMotion origin="layout" path="M 3.54167E-6 7.40741E-7 L 3.54167E-6 0.03542 " pathEditMode="relative" rAng="0" ptsTypes="AA">
                                      <p:cBhvr>
                                        <p:cTn id="34" dur="500" spd="-100000" fill="hold"/>
                                        <p:tgtEl>
                                          <p:spTgt spid="25"/>
                                        </p:tgtEl>
                                        <p:attrNameLst>
                                          <p:attrName>ppt_x</p:attrName>
                                          <p:attrName>ppt_y</p:attrName>
                                        </p:attrNameLst>
                                      </p:cBhvr>
                                      <p:rCtr x="0" y="1759"/>
                                    </p:animMotion>
                                  </p:childTnLst>
                                </p:cTn>
                              </p:par>
                              <p:par>
                                <p:cTn id="35" presetID="10" presetClass="entr" presetSubtype="0" fill="hold" grpId="0" nodeType="withEffect">
                                  <p:stCondLst>
                                    <p:cond delay="100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42" presetClass="path" presetSubtype="0" decel="100000" fill="hold" grpId="1" nodeType="withEffect">
                                  <p:stCondLst>
                                    <p:cond delay="1000"/>
                                  </p:stCondLst>
                                  <p:childTnLst>
                                    <p:animMotion origin="layout" path="M 0 -7.40741E-7 L 0 0.03542 " pathEditMode="relative" rAng="0" ptsTypes="AA">
                                      <p:cBhvr>
                                        <p:cTn id="39" dur="500" spd="-100000" fill="hold"/>
                                        <p:tgtEl>
                                          <p:spTgt spid="28"/>
                                        </p:tgtEl>
                                        <p:attrNameLst>
                                          <p:attrName>ppt_x</p:attrName>
                                          <p:attrName>ppt_y</p:attrName>
                                        </p:attrNameLst>
                                      </p:cBhvr>
                                      <p:rCtr x="0" y="1759"/>
                                    </p:animMotion>
                                  </p:childTnLst>
                                </p:cTn>
                              </p:par>
                              <p:par>
                                <p:cTn id="40" presetID="10" presetClass="entr" presetSubtype="0" fill="hold" grpId="0" nodeType="withEffect">
                                  <p:stCondLst>
                                    <p:cond delay="100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par>
                                <p:cTn id="43" presetID="42" presetClass="path" presetSubtype="0" decel="100000" fill="hold" grpId="1" nodeType="withEffect">
                                  <p:stCondLst>
                                    <p:cond delay="1000"/>
                                  </p:stCondLst>
                                  <p:childTnLst>
                                    <p:animMotion origin="layout" path="M 0 -7.40741E-7 L 0 0.03542 " pathEditMode="relative" rAng="0" ptsTypes="AA">
                                      <p:cBhvr>
                                        <p:cTn id="44" dur="500" spd="-100000" fill="hold"/>
                                        <p:tgtEl>
                                          <p:spTgt spid="30"/>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6" grpId="0" animBg="1"/>
      <p:bldP spid="6" grpId="1" animBg="1"/>
      <p:bldP spid="30" grpId="0" animBg="1"/>
      <p:bldP spid="30" grpId="1" animBg="1"/>
      <p:bldP spid="31" grpId="0" animBg="1"/>
      <p:bldP spid="31" grpId="1" animBg="1"/>
      <p:bldP spid="7" grpId="0"/>
      <p:bldP spid="7" grpId="1"/>
      <p:bldP spid="26" grpId="0"/>
      <p:bldP spid="26" grpId="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76927355-584f-4bc3-9b09-55987a89d7dc">
      <Terms xmlns="http://schemas.microsoft.com/office/infopath/2007/PartnerControls"/>
    </lcf76f155ced4ddcb4097134ff3c332f>
    <Notes0 xmlns="76927355-584f-4bc3-9b09-55987a89d7dc" xsi:nil="true"/>
    <_ip_UnifiedCompliancePolicyProperties xmlns="http://schemas.microsoft.com/sharepoint/v3" xsi:nil="true"/>
    <TaxCatchAll xmlns="815a20d1-38b0-43c4-8b87-0ea2d061482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5462DE8F92A7542BFDC3C3834D85FF4" ma:contentTypeVersion="21" ma:contentTypeDescription="Create a new document." ma:contentTypeScope="" ma:versionID="3b82f095b176c9af8d3369a225e136c4">
  <xsd:schema xmlns:xsd="http://www.w3.org/2001/XMLSchema" xmlns:xs="http://www.w3.org/2001/XMLSchema" xmlns:p="http://schemas.microsoft.com/office/2006/metadata/properties" xmlns:ns1="http://schemas.microsoft.com/sharepoint/v3" xmlns:ns2="76927355-584f-4bc3-9b09-55987a89d7dc" xmlns:ns3="815a20d1-38b0-43c4-8b87-0ea2d0614826" targetNamespace="http://schemas.microsoft.com/office/2006/metadata/properties" ma:root="true" ma:fieldsID="46ed360be4529875f6076e60df3f3fa6" ns1:_="" ns2:_="" ns3:_="">
    <xsd:import namespace="http://schemas.microsoft.com/sharepoint/v3"/>
    <xsd:import namespace="76927355-584f-4bc3-9b09-55987a89d7dc"/>
    <xsd:import namespace="815a20d1-38b0-43c4-8b87-0ea2d061482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element ref="ns2:Notes0"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6927355-584f-4bc3-9b09-55987a89d7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a8205a03-f8b6-48f3-a9ba-ef58eb4c425a" ma:termSetId="09814cd3-568e-fe90-9814-8d621ff8fb84" ma:anchorId="fba54fb3-c3e1-fe81-a776-ca4b69148c4d" ma:open="true" ma:isKeyword="false">
      <xsd:complexType>
        <xsd:sequence>
          <xsd:element ref="pc:Terms" minOccurs="0" maxOccurs="1"/>
        </xsd:sequence>
      </xsd:complexType>
    </xsd:element>
    <xsd:element name="Notes0" ma:index="26" nillable="true" ma:displayName="Notes" ma:internalName="Notes0">
      <xsd:simpleType>
        <xsd:restriction base="dms:Text">
          <xsd:maxLength value="255"/>
        </xsd:restriction>
      </xsd:simple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15a20d1-38b0-43c4-8b87-0ea2d0614826"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c6114aa6-e7dd-48c2-8092-86e497b6b1f8}" ma:internalName="TaxCatchAll" ma:showField="CatchAllData" ma:web="815a20d1-38b0-43c4-8b87-0ea2d061482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434823B-15B0-457C-83E7-0C894F8582E8}">
  <ds:schemaRefs>
    <ds:schemaRef ds:uri="http://purl.org/dc/elements/1.1/"/>
    <ds:schemaRef ds:uri="http://www.w3.org/XML/1998/namespace"/>
    <ds:schemaRef ds:uri="http://schemas.microsoft.com/office/2006/metadata/properties"/>
    <ds:schemaRef ds:uri="http://schemas.microsoft.com/office/2006/documentManagement/types"/>
    <ds:schemaRef ds:uri="http://schemas.openxmlformats.org/package/2006/metadata/core-properties"/>
    <ds:schemaRef ds:uri="http://schemas.microsoft.com/office/infopath/2007/PartnerControls"/>
    <ds:schemaRef ds:uri="815a20d1-38b0-43c4-8b87-0ea2d0614826"/>
    <ds:schemaRef ds:uri="http://purl.org/dc/terms/"/>
    <ds:schemaRef ds:uri="76927355-584f-4bc3-9b09-55987a89d7dc"/>
    <ds:schemaRef ds:uri="http://schemas.microsoft.com/sharepoint/v3"/>
    <ds:schemaRef ds:uri="http://purl.org/dc/dcmitype/"/>
  </ds:schemaRefs>
</ds:datastoreItem>
</file>

<file path=customXml/itemProps2.xml><?xml version="1.0" encoding="utf-8"?>
<ds:datastoreItem xmlns:ds="http://schemas.openxmlformats.org/officeDocument/2006/customXml" ds:itemID="{7D71609C-C8C2-4995-8B82-0B7C8BD7D9BE}">
  <ds:schemaRefs>
    <ds:schemaRef ds:uri="76927355-584f-4bc3-9b09-55987a89d7dc"/>
    <ds:schemaRef ds:uri="815a20d1-38b0-43c4-8b87-0ea2d061482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BFB4E9F-9C92-4AA6-B29E-36979C401CF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Ion</Template>
  <TotalTime>5211</TotalTime>
  <Words>1539</Words>
  <Application>Microsoft Office PowerPoint</Application>
  <PresentationFormat>Widescreen</PresentationFormat>
  <Paragraphs>113</Paragraphs>
  <Slides>11</Slides>
  <Notes>11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Amazon Ember Display</vt:lpstr>
      <vt:lpstr>Amazon Ember Display Medium</vt:lpstr>
      <vt:lpstr>Arial</vt:lpstr>
      <vt:lpstr>Calibri</vt:lpstr>
      <vt:lpstr>Century Gothic</vt:lpstr>
      <vt:lpstr>Symbol</vt:lpstr>
      <vt:lpstr>Times New Roman</vt:lpstr>
      <vt:lpstr>Tw Cen MT Regular</vt:lpstr>
      <vt:lpstr>Wingdings 3</vt:lpstr>
      <vt:lpstr>Ion</vt:lpstr>
      <vt:lpstr>The Roadmap to Net Zero:  How Amazon is Building the World’s  Most Sustainable Logistics Network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Section title here lorem ipsom</dc:title>
  <dc:creator>Jenny He</dc:creator>
  <cp:lastModifiedBy>bastiane</cp:lastModifiedBy>
  <cp:revision>57</cp:revision>
  <dcterms:created xsi:type="dcterms:W3CDTF">2024-01-08T19:40:12Z</dcterms:created>
  <dcterms:modified xsi:type="dcterms:W3CDTF">2024-10-29T01:22:54Z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0x01010065462DE8F92A7542BFDC3C3834D85FF4</vt:lpwstr>
  </property>
  <property fmtid="{D5CDD505-2E9C-101B-9397-08002B2CF9AE}" pid="3" name="MediaServiceImageTags">
    <vt:lpwstr/>
  </property>
  <property fmtid="{D5CDD505-2E9C-101B-9397-08002B2CF9AE}" pid="4" name="MSIP_Label_f42aa342-8706-4288-bd11-ebb85995028c_Enabled">
    <vt:lpwstr>true</vt:lpwstr>
  </property>
  <property fmtid="{D5CDD505-2E9C-101B-9397-08002B2CF9AE}" pid="5" name="MSIP_Label_f42aa342-8706-4288-bd11-ebb85995028c_SetDate">
    <vt:lpwstr>2024-02-29T19:58:27Z</vt:lpwstr>
  </property>
  <property fmtid="{D5CDD505-2E9C-101B-9397-08002B2CF9AE}" pid="6" name="MSIP_Label_f42aa342-8706-4288-bd11-ebb85995028c_Method">
    <vt:lpwstr>Standard</vt:lpwstr>
  </property>
  <property fmtid="{D5CDD505-2E9C-101B-9397-08002B2CF9AE}" pid="7" name="MSIP_Label_f42aa342-8706-4288-bd11-ebb85995028c_Name">
    <vt:lpwstr>Internal</vt:lpwstr>
  </property>
  <property fmtid="{D5CDD505-2E9C-101B-9397-08002B2CF9AE}" pid="8" name="MSIP_Label_f42aa342-8706-4288-bd11-ebb85995028c_SiteId">
    <vt:lpwstr>72f988bf-86f1-41af-91ab-2d7cd011db47</vt:lpwstr>
  </property>
  <property fmtid="{D5CDD505-2E9C-101B-9397-08002B2CF9AE}" pid="9" name="MSIP_Label_f42aa342-8706-4288-bd11-ebb85995028c_ActionId">
    <vt:lpwstr>71e44db5-2f6a-4a21-b246-eca24a6e7931</vt:lpwstr>
  </property>
  <property fmtid="{D5CDD505-2E9C-101B-9397-08002B2CF9AE}" pid="10" name="MSIP_Label_f42aa342-8706-4288-bd11-ebb85995028c_ContentBits">
    <vt:lpwstr>0</vt:lpwstr>
  </property>
  <property fmtid="{D5CDD505-2E9C-101B-9397-08002B2CF9AE}" pid="11" name="MSIP_Label_929eed6f-34eb-4453-9f97-09510b9b219f_Enabled">
    <vt:lpwstr>true</vt:lpwstr>
  </property>
  <property fmtid="{D5CDD505-2E9C-101B-9397-08002B2CF9AE}" pid="12" name="MSIP_Label_929eed6f-34eb-4453-9f97-09510b9b219f_SetDate">
    <vt:lpwstr>2024-05-16T17:54:26Z</vt:lpwstr>
  </property>
  <property fmtid="{D5CDD505-2E9C-101B-9397-08002B2CF9AE}" pid="13" name="MSIP_Label_929eed6f-34eb-4453-9f97-09510b9b219f_Method">
    <vt:lpwstr>Standard</vt:lpwstr>
  </property>
  <property fmtid="{D5CDD505-2E9C-101B-9397-08002B2CF9AE}" pid="14" name="MSIP_Label_929eed6f-34eb-4453-9f97-09510b9b219f_Name">
    <vt:lpwstr>Amazon Pending_Classification</vt:lpwstr>
  </property>
  <property fmtid="{D5CDD505-2E9C-101B-9397-08002B2CF9AE}" pid="15" name="MSIP_Label_929eed6f-34eb-4453-9f97-09510b9b219f_SiteId">
    <vt:lpwstr>5280104a-472d-4538-9ccf-1e1d0efe8b1b</vt:lpwstr>
  </property>
  <property fmtid="{D5CDD505-2E9C-101B-9397-08002B2CF9AE}" pid="16" name="MSIP_Label_929eed6f-34eb-4453-9f97-09510b9b219f_ActionId">
    <vt:lpwstr>ccdfb636-e863-4f00-ab29-f67eae964f3c</vt:lpwstr>
  </property>
  <property fmtid="{D5CDD505-2E9C-101B-9397-08002B2CF9AE}" pid="17" name="MSIP_Label_929eed6f-34eb-4453-9f97-09510b9b219f_ContentBits">
    <vt:lpwstr>0</vt:lpwstr>
  </property>
</Properties>
</file>